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7556500" cy="10680700"/>
  <p:notesSz cx="7556500" cy="106807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3108" y="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1017"/>
            <a:ext cx="6423025" cy="22429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1192"/>
            <a:ext cx="5289550" cy="2670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fld id="{81D60167-4931-47E6-BA6A-407CBD079E47}" type="slidenum">
              <a:rPr spc="-5" dirty="0"/>
              <a:t>‹#›</a:t>
            </a:fld>
            <a:r>
              <a:rPr spc="14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422519" y="1190472"/>
            <a:ext cx="1168916" cy="712114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891057" y="3328606"/>
            <a:ext cx="5773420" cy="3810"/>
          </a:xfrm>
          <a:custGeom>
            <a:avLst/>
            <a:gdLst/>
            <a:ahLst/>
            <a:cxnLst/>
            <a:rect l="l" t="t" r="r" b="b"/>
            <a:pathLst>
              <a:path w="5773420" h="3810">
                <a:moveTo>
                  <a:pt x="0" y="3784"/>
                </a:moveTo>
                <a:lnTo>
                  <a:pt x="5772861" y="3784"/>
                </a:lnTo>
                <a:lnTo>
                  <a:pt x="5772861" y="0"/>
                </a:lnTo>
                <a:lnTo>
                  <a:pt x="0" y="0"/>
                </a:lnTo>
                <a:lnTo>
                  <a:pt x="0" y="3784"/>
                </a:lnTo>
                <a:close/>
              </a:path>
            </a:pathLst>
          </a:custGeom>
          <a:solidFill>
            <a:srgbClr val="D3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891057" y="3332391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27"/>
                </a:moveTo>
                <a:lnTo>
                  <a:pt x="5772861" y="0"/>
                </a:lnTo>
                <a:lnTo>
                  <a:pt x="0" y="0"/>
                </a:lnTo>
                <a:lnTo>
                  <a:pt x="0" y="15227"/>
                </a:lnTo>
                <a:lnTo>
                  <a:pt x="5772861" y="15227"/>
                </a:lnTo>
                <a:close/>
              </a:path>
            </a:pathLst>
          </a:custGeom>
          <a:solidFill>
            <a:srgbClr val="D4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891057" y="3347618"/>
            <a:ext cx="5773420" cy="32384"/>
          </a:xfrm>
          <a:custGeom>
            <a:avLst/>
            <a:gdLst/>
            <a:ahLst/>
            <a:cxnLst/>
            <a:rect l="l" t="t" r="r" b="b"/>
            <a:pathLst>
              <a:path w="5773420" h="32385">
                <a:moveTo>
                  <a:pt x="5772861" y="0"/>
                </a:moveTo>
                <a:lnTo>
                  <a:pt x="0" y="0"/>
                </a:lnTo>
                <a:lnTo>
                  <a:pt x="0" y="16738"/>
                </a:lnTo>
                <a:lnTo>
                  <a:pt x="0" y="31965"/>
                </a:lnTo>
                <a:lnTo>
                  <a:pt x="5772861" y="31965"/>
                </a:lnTo>
                <a:lnTo>
                  <a:pt x="5772861" y="16738"/>
                </a:lnTo>
                <a:lnTo>
                  <a:pt x="5772861" y="0"/>
                </a:lnTo>
                <a:close/>
              </a:path>
            </a:pathLst>
          </a:custGeom>
          <a:solidFill>
            <a:srgbClr val="D5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891057" y="3379584"/>
            <a:ext cx="5773420" cy="17145"/>
          </a:xfrm>
          <a:custGeom>
            <a:avLst/>
            <a:gdLst/>
            <a:ahLst/>
            <a:cxnLst/>
            <a:rect l="l" t="t" r="r" b="b"/>
            <a:pathLst>
              <a:path w="5773420" h="17145">
                <a:moveTo>
                  <a:pt x="5772861" y="16738"/>
                </a:moveTo>
                <a:lnTo>
                  <a:pt x="5772861" y="0"/>
                </a:lnTo>
                <a:lnTo>
                  <a:pt x="0" y="0"/>
                </a:lnTo>
                <a:lnTo>
                  <a:pt x="0" y="16738"/>
                </a:lnTo>
                <a:lnTo>
                  <a:pt x="5772861" y="16738"/>
                </a:lnTo>
                <a:close/>
              </a:path>
            </a:pathLst>
          </a:custGeom>
          <a:solidFill>
            <a:srgbClr val="D6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891057" y="3396322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27"/>
                </a:moveTo>
                <a:lnTo>
                  <a:pt x="5772861" y="0"/>
                </a:lnTo>
                <a:lnTo>
                  <a:pt x="0" y="0"/>
                </a:lnTo>
                <a:lnTo>
                  <a:pt x="0" y="15227"/>
                </a:lnTo>
                <a:lnTo>
                  <a:pt x="5772861" y="15227"/>
                </a:lnTo>
                <a:close/>
              </a:path>
            </a:pathLst>
          </a:custGeom>
          <a:solidFill>
            <a:srgbClr val="D8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891057" y="3411549"/>
            <a:ext cx="5773420" cy="32384"/>
          </a:xfrm>
          <a:custGeom>
            <a:avLst/>
            <a:gdLst/>
            <a:ahLst/>
            <a:cxnLst/>
            <a:rect l="l" t="t" r="r" b="b"/>
            <a:pathLst>
              <a:path w="5773420" h="32385">
                <a:moveTo>
                  <a:pt x="5772861" y="0"/>
                </a:moveTo>
                <a:lnTo>
                  <a:pt x="0" y="0"/>
                </a:lnTo>
                <a:lnTo>
                  <a:pt x="0" y="16751"/>
                </a:lnTo>
                <a:lnTo>
                  <a:pt x="0" y="31965"/>
                </a:lnTo>
                <a:lnTo>
                  <a:pt x="5772861" y="31965"/>
                </a:lnTo>
                <a:lnTo>
                  <a:pt x="5772861" y="16751"/>
                </a:lnTo>
                <a:lnTo>
                  <a:pt x="5772861" y="0"/>
                </a:lnTo>
                <a:close/>
              </a:path>
            </a:pathLst>
          </a:custGeom>
          <a:solidFill>
            <a:srgbClr val="D9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891057" y="3443516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27"/>
                </a:moveTo>
                <a:lnTo>
                  <a:pt x="5772861" y="0"/>
                </a:lnTo>
                <a:lnTo>
                  <a:pt x="0" y="0"/>
                </a:lnTo>
                <a:lnTo>
                  <a:pt x="0" y="15227"/>
                </a:lnTo>
                <a:lnTo>
                  <a:pt x="5772861" y="15227"/>
                </a:lnTo>
                <a:close/>
              </a:path>
            </a:pathLst>
          </a:custGeom>
          <a:solidFill>
            <a:srgbClr val="DA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891057" y="3458743"/>
            <a:ext cx="5773420" cy="17145"/>
          </a:xfrm>
          <a:custGeom>
            <a:avLst/>
            <a:gdLst/>
            <a:ahLst/>
            <a:cxnLst/>
            <a:rect l="l" t="t" r="r" b="b"/>
            <a:pathLst>
              <a:path w="5773420" h="17145">
                <a:moveTo>
                  <a:pt x="5772861" y="16751"/>
                </a:moveTo>
                <a:lnTo>
                  <a:pt x="5772861" y="0"/>
                </a:lnTo>
                <a:lnTo>
                  <a:pt x="0" y="0"/>
                </a:lnTo>
                <a:lnTo>
                  <a:pt x="0" y="16751"/>
                </a:lnTo>
                <a:lnTo>
                  <a:pt x="5772861" y="16751"/>
                </a:lnTo>
                <a:close/>
              </a:path>
            </a:pathLst>
          </a:custGeom>
          <a:solidFill>
            <a:srgbClr val="DB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891057" y="3475494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14"/>
                </a:moveTo>
                <a:lnTo>
                  <a:pt x="5772861" y="0"/>
                </a:lnTo>
                <a:lnTo>
                  <a:pt x="0" y="0"/>
                </a:lnTo>
                <a:lnTo>
                  <a:pt x="0" y="15214"/>
                </a:lnTo>
                <a:lnTo>
                  <a:pt x="5772861" y="15214"/>
                </a:lnTo>
                <a:close/>
              </a:path>
            </a:pathLst>
          </a:custGeom>
          <a:solidFill>
            <a:srgbClr val="DD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g object 26"/>
          <p:cNvSpPr/>
          <p:nvPr/>
        </p:nvSpPr>
        <p:spPr>
          <a:xfrm>
            <a:off x="891057" y="3490708"/>
            <a:ext cx="5773420" cy="48895"/>
          </a:xfrm>
          <a:custGeom>
            <a:avLst/>
            <a:gdLst/>
            <a:ahLst/>
            <a:cxnLst/>
            <a:rect l="l" t="t" r="r" b="b"/>
            <a:pathLst>
              <a:path w="5773420" h="48895">
                <a:moveTo>
                  <a:pt x="5772861" y="0"/>
                </a:moveTo>
                <a:lnTo>
                  <a:pt x="0" y="0"/>
                </a:lnTo>
                <a:lnTo>
                  <a:pt x="0" y="16751"/>
                </a:lnTo>
                <a:lnTo>
                  <a:pt x="0" y="31978"/>
                </a:lnTo>
                <a:lnTo>
                  <a:pt x="0" y="48717"/>
                </a:lnTo>
                <a:lnTo>
                  <a:pt x="5772861" y="48717"/>
                </a:lnTo>
                <a:lnTo>
                  <a:pt x="5772861" y="31978"/>
                </a:lnTo>
                <a:lnTo>
                  <a:pt x="5772861" y="16751"/>
                </a:lnTo>
                <a:lnTo>
                  <a:pt x="5772861" y="0"/>
                </a:lnTo>
                <a:close/>
              </a:path>
            </a:pathLst>
          </a:custGeom>
          <a:solidFill>
            <a:srgbClr val="DE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g object 27"/>
          <p:cNvSpPr/>
          <p:nvPr/>
        </p:nvSpPr>
        <p:spPr>
          <a:xfrm>
            <a:off x="891057" y="3539426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27"/>
                </a:moveTo>
                <a:lnTo>
                  <a:pt x="5772861" y="0"/>
                </a:lnTo>
                <a:lnTo>
                  <a:pt x="0" y="0"/>
                </a:lnTo>
                <a:lnTo>
                  <a:pt x="0" y="15227"/>
                </a:lnTo>
                <a:lnTo>
                  <a:pt x="5772861" y="15227"/>
                </a:lnTo>
                <a:close/>
              </a:path>
            </a:pathLst>
          </a:custGeom>
          <a:solidFill>
            <a:srgbClr val="D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g object 28"/>
          <p:cNvSpPr/>
          <p:nvPr/>
        </p:nvSpPr>
        <p:spPr>
          <a:xfrm>
            <a:off x="891057" y="3554653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14"/>
                </a:moveTo>
                <a:lnTo>
                  <a:pt x="5772861" y="0"/>
                </a:lnTo>
                <a:lnTo>
                  <a:pt x="0" y="0"/>
                </a:lnTo>
                <a:lnTo>
                  <a:pt x="0" y="15214"/>
                </a:lnTo>
                <a:lnTo>
                  <a:pt x="5772861" y="15214"/>
                </a:lnTo>
                <a:close/>
              </a:path>
            </a:pathLst>
          </a:custGeom>
          <a:solidFill>
            <a:srgbClr val="E1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g object 29"/>
          <p:cNvSpPr/>
          <p:nvPr/>
        </p:nvSpPr>
        <p:spPr>
          <a:xfrm>
            <a:off x="891057" y="3569868"/>
            <a:ext cx="5773420" cy="17145"/>
          </a:xfrm>
          <a:custGeom>
            <a:avLst/>
            <a:gdLst/>
            <a:ahLst/>
            <a:cxnLst/>
            <a:rect l="l" t="t" r="r" b="b"/>
            <a:pathLst>
              <a:path w="5773420" h="17145">
                <a:moveTo>
                  <a:pt x="5772861" y="16751"/>
                </a:moveTo>
                <a:lnTo>
                  <a:pt x="5772861" y="0"/>
                </a:lnTo>
                <a:lnTo>
                  <a:pt x="0" y="0"/>
                </a:lnTo>
                <a:lnTo>
                  <a:pt x="0" y="16751"/>
                </a:lnTo>
                <a:lnTo>
                  <a:pt x="5772861" y="16751"/>
                </a:lnTo>
                <a:close/>
              </a:path>
            </a:pathLst>
          </a:custGeom>
          <a:solidFill>
            <a:srgbClr val="E2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g object 30"/>
          <p:cNvSpPr/>
          <p:nvPr/>
        </p:nvSpPr>
        <p:spPr>
          <a:xfrm>
            <a:off x="891057" y="3586619"/>
            <a:ext cx="5773420" cy="32384"/>
          </a:xfrm>
          <a:custGeom>
            <a:avLst/>
            <a:gdLst/>
            <a:ahLst/>
            <a:cxnLst/>
            <a:rect l="l" t="t" r="r" b="b"/>
            <a:pathLst>
              <a:path w="5773420" h="32385">
                <a:moveTo>
                  <a:pt x="5772861" y="0"/>
                </a:moveTo>
                <a:lnTo>
                  <a:pt x="0" y="0"/>
                </a:lnTo>
                <a:lnTo>
                  <a:pt x="0" y="15227"/>
                </a:lnTo>
                <a:lnTo>
                  <a:pt x="0" y="31965"/>
                </a:lnTo>
                <a:lnTo>
                  <a:pt x="5772861" y="31965"/>
                </a:lnTo>
                <a:lnTo>
                  <a:pt x="5772861" y="15227"/>
                </a:lnTo>
                <a:lnTo>
                  <a:pt x="5772861" y="0"/>
                </a:lnTo>
                <a:close/>
              </a:path>
            </a:pathLst>
          </a:custGeom>
          <a:solidFill>
            <a:srgbClr val="E3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g object 31"/>
          <p:cNvSpPr/>
          <p:nvPr/>
        </p:nvSpPr>
        <p:spPr>
          <a:xfrm>
            <a:off x="891057" y="3618585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27"/>
                </a:moveTo>
                <a:lnTo>
                  <a:pt x="5772861" y="0"/>
                </a:lnTo>
                <a:lnTo>
                  <a:pt x="0" y="0"/>
                </a:lnTo>
                <a:lnTo>
                  <a:pt x="0" y="15227"/>
                </a:lnTo>
                <a:lnTo>
                  <a:pt x="5772861" y="15227"/>
                </a:lnTo>
                <a:close/>
              </a:path>
            </a:pathLst>
          </a:custGeom>
          <a:solidFill>
            <a:srgbClr val="E4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g object 32"/>
          <p:cNvSpPr/>
          <p:nvPr/>
        </p:nvSpPr>
        <p:spPr>
          <a:xfrm>
            <a:off x="891057" y="3633812"/>
            <a:ext cx="5773420" cy="17145"/>
          </a:xfrm>
          <a:custGeom>
            <a:avLst/>
            <a:gdLst/>
            <a:ahLst/>
            <a:cxnLst/>
            <a:rect l="l" t="t" r="r" b="b"/>
            <a:pathLst>
              <a:path w="5773420" h="17145">
                <a:moveTo>
                  <a:pt x="5772861" y="16751"/>
                </a:moveTo>
                <a:lnTo>
                  <a:pt x="5772861" y="0"/>
                </a:lnTo>
                <a:lnTo>
                  <a:pt x="0" y="0"/>
                </a:lnTo>
                <a:lnTo>
                  <a:pt x="0" y="16751"/>
                </a:lnTo>
                <a:lnTo>
                  <a:pt x="5772861" y="16751"/>
                </a:lnTo>
                <a:close/>
              </a:path>
            </a:pathLst>
          </a:custGeom>
          <a:solidFill>
            <a:srgbClr val="E6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g object 33"/>
          <p:cNvSpPr/>
          <p:nvPr/>
        </p:nvSpPr>
        <p:spPr>
          <a:xfrm>
            <a:off x="891057" y="3650563"/>
            <a:ext cx="5773420" cy="32384"/>
          </a:xfrm>
          <a:custGeom>
            <a:avLst/>
            <a:gdLst/>
            <a:ahLst/>
            <a:cxnLst/>
            <a:rect l="l" t="t" r="r" b="b"/>
            <a:pathLst>
              <a:path w="5773420" h="32385">
                <a:moveTo>
                  <a:pt x="5772861" y="0"/>
                </a:moveTo>
                <a:lnTo>
                  <a:pt x="0" y="0"/>
                </a:lnTo>
                <a:lnTo>
                  <a:pt x="0" y="15214"/>
                </a:lnTo>
                <a:lnTo>
                  <a:pt x="0" y="31965"/>
                </a:lnTo>
                <a:lnTo>
                  <a:pt x="5772861" y="31965"/>
                </a:lnTo>
                <a:lnTo>
                  <a:pt x="5772861" y="15214"/>
                </a:lnTo>
                <a:lnTo>
                  <a:pt x="5772861" y="0"/>
                </a:lnTo>
                <a:close/>
              </a:path>
            </a:pathLst>
          </a:custGeom>
          <a:solidFill>
            <a:srgbClr val="E7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g object 34"/>
          <p:cNvSpPr/>
          <p:nvPr/>
        </p:nvSpPr>
        <p:spPr>
          <a:xfrm>
            <a:off x="891057" y="3682529"/>
            <a:ext cx="5773420" cy="30480"/>
          </a:xfrm>
          <a:custGeom>
            <a:avLst/>
            <a:gdLst/>
            <a:ahLst/>
            <a:cxnLst/>
            <a:rect l="l" t="t" r="r" b="b"/>
            <a:pathLst>
              <a:path w="5773420" h="30479">
                <a:moveTo>
                  <a:pt x="5772861" y="0"/>
                </a:moveTo>
                <a:lnTo>
                  <a:pt x="0" y="0"/>
                </a:lnTo>
                <a:lnTo>
                  <a:pt x="0" y="15214"/>
                </a:lnTo>
                <a:lnTo>
                  <a:pt x="0" y="30441"/>
                </a:lnTo>
                <a:lnTo>
                  <a:pt x="5772861" y="30441"/>
                </a:lnTo>
                <a:lnTo>
                  <a:pt x="5772861" y="15214"/>
                </a:lnTo>
                <a:lnTo>
                  <a:pt x="5772861" y="0"/>
                </a:lnTo>
                <a:close/>
              </a:path>
            </a:pathLst>
          </a:custGeom>
          <a:solidFill>
            <a:srgbClr val="E8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bg object 35"/>
          <p:cNvSpPr/>
          <p:nvPr/>
        </p:nvSpPr>
        <p:spPr>
          <a:xfrm>
            <a:off x="891057" y="3712972"/>
            <a:ext cx="5773420" cy="17145"/>
          </a:xfrm>
          <a:custGeom>
            <a:avLst/>
            <a:gdLst/>
            <a:ahLst/>
            <a:cxnLst/>
            <a:rect l="l" t="t" r="r" b="b"/>
            <a:pathLst>
              <a:path w="5773420" h="17145">
                <a:moveTo>
                  <a:pt x="5772861" y="16751"/>
                </a:moveTo>
                <a:lnTo>
                  <a:pt x="5772861" y="0"/>
                </a:lnTo>
                <a:lnTo>
                  <a:pt x="0" y="0"/>
                </a:lnTo>
                <a:lnTo>
                  <a:pt x="0" y="16751"/>
                </a:lnTo>
                <a:lnTo>
                  <a:pt x="5772861" y="16751"/>
                </a:lnTo>
                <a:close/>
              </a:path>
            </a:pathLst>
          </a:custGeom>
          <a:solidFill>
            <a:srgbClr val="E9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bg object 36"/>
          <p:cNvSpPr/>
          <p:nvPr/>
        </p:nvSpPr>
        <p:spPr>
          <a:xfrm>
            <a:off x="891057" y="3729723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14"/>
                </a:moveTo>
                <a:lnTo>
                  <a:pt x="5772861" y="0"/>
                </a:lnTo>
                <a:lnTo>
                  <a:pt x="0" y="0"/>
                </a:lnTo>
                <a:lnTo>
                  <a:pt x="0" y="15214"/>
                </a:lnTo>
                <a:lnTo>
                  <a:pt x="5772861" y="15214"/>
                </a:lnTo>
                <a:close/>
              </a:path>
            </a:pathLst>
          </a:custGeom>
          <a:solidFill>
            <a:srgbClr val="EB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bg object 37"/>
          <p:cNvSpPr/>
          <p:nvPr/>
        </p:nvSpPr>
        <p:spPr>
          <a:xfrm>
            <a:off x="891057" y="3744937"/>
            <a:ext cx="5773420" cy="32384"/>
          </a:xfrm>
          <a:custGeom>
            <a:avLst/>
            <a:gdLst/>
            <a:ahLst/>
            <a:cxnLst/>
            <a:rect l="l" t="t" r="r" b="b"/>
            <a:pathLst>
              <a:path w="5773420" h="32385">
                <a:moveTo>
                  <a:pt x="5772861" y="0"/>
                </a:moveTo>
                <a:lnTo>
                  <a:pt x="0" y="0"/>
                </a:lnTo>
                <a:lnTo>
                  <a:pt x="0" y="16751"/>
                </a:lnTo>
                <a:lnTo>
                  <a:pt x="0" y="31978"/>
                </a:lnTo>
                <a:lnTo>
                  <a:pt x="5772861" y="31978"/>
                </a:lnTo>
                <a:lnTo>
                  <a:pt x="5772861" y="16751"/>
                </a:lnTo>
                <a:lnTo>
                  <a:pt x="5772861" y="0"/>
                </a:lnTo>
                <a:close/>
              </a:path>
            </a:pathLst>
          </a:custGeom>
          <a:solidFill>
            <a:srgbClr val="EC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bg object 38"/>
          <p:cNvSpPr/>
          <p:nvPr/>
        </p:nvSpPr>
        <p:spPr>
          <a:xfrm>
            <a:off x="891057" y="3776916"/>
            <a:ext cx="5773420" cy="17145"/>
          </a:xfrm>
          <a:custGeom>
            <a:avLst/>
            <a:gdLst/>
            <a:ahLst/>
            <a:cxnLst/>
            <a:rect l="l" t="t" r="r" b="b"/>
            <a:pathLst>
              <a:path w="5773420" h="17145">
                <a:moveTo>
                  <a:pt x="5772861" y="16738"/>
                </a:moveTo>
                <a:lnTo>
                  <a:pt x="5772861" y="0"/>
                </a:lnTo>
                <a:lnTo>
                  <a:pt x="0" y="0"/>
                </a:lnTo>
                <a:lnTo>
                  <a:pt x="0" y="16738"/>
                </a:lnTo>
                <a:lnTo>
                  <a:pt x="5772861" y="16738"/>
                </a:lnTo>
                <a:close/>
              </a:path>
            </a:pathLst>
          </a:custGeom>
          <a:solidFill>
            <a:srgbClr val="ED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bg object 39"/>
          <p:cNvSpPr/>
          <p:nvPr/>
        </p:nvSpPr>
        <p:spPr>
          <a:xfrm>
            <a:off x="891057" y="3793655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27"/>
                </a:moveTo>
                <a:lnTo>
                  <a:pt x="5772861" y="0"/>
                </a:lnTo>
                <a:lnTo>
                  <a:pt x="0" y="0"/>
                </a:lnTo>
                <a:lnTo>
                  <a:pt x="0" y="15227"/>
                </a:lnTo>
                <a:lnTo>
                  <a:pt x="5772861" y="15227"/>
                </a:lnTo>
                <a:close/>
              </a:path>
            </a:pathLst>
          </a:custGeom>
          <a:solidFill>
            <a:srgbClr val="E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bg object 40"/>
          <p:cNvSpPr/>
          <p:nvPr/>
        </p:nvSpPr>
        <p:spPr>
          <a:xfrm>
            <a:off x="891057" y="3808882"/>
            <a:ext cx="5773420" cy="17145"/>
          </a:xfrm>
          <a:custGeom>
            <a:avLst/>
            <a:gdLst/>
            <a:ahLst/>
            <a:cxnLst/>
            <a:rect l="l" t="t" r="r" b="b"/>
            <a:pathLst>
              <a:path w="5773420" h="17145">
                <a:moveTo>
                  <a:pt x="5772861" y="16738"/>
                </a:moveTo>
                <a:lnTo>
                  <a:pt x="5772861" y="0"/>
                </a:lnTo>
                <a:lnTo>
                  <a:pt x="0" y="0"/>
                </a:lnTo>
                <a:lnTo>
                  <a:pt x="0" y="16738"/>
                </a:lnTo>
                <a:lnTo>
                  <a:pt x="5772861" y="16738"/>
                </a:lnTo>
                <a:close/>
              </a:path>
            </a:pathLst>
          </a:custGeom>
          <a:solidFill>
            <a:srgbClr val="F0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bg object 41"/>
          <p:cNvSpPr/>
          <p:nvPr/>
        </p:nvSpPr>
        <p:spPr>
          <a:xfrm>
            <a:off x="891057" y="3825620"/>
            <a:ext cx="5773420" cy="30480"/>
          </a:xfrm>
          <a:custGeom>
            <a:avLst/>
            <a:gdLst/>
            <a:ahLst/>
            <a:cxnLst/>
            <a:rect l="l" t="t" r="r" b="b"/>
            <a:pathLst>
              <a:path w="5773420" h="30479">
                <a:moveTo>
                  <a:pt x="5772861" y="0"/>
                </a:moveTo>
                <a:lnTo>
                  <a:pt x="0" y="0"/>
                </a:lnTo>
                <a:lnTo>
                  <a:pt x="0" y="15227"/>
                </a:lnTo>
                <a:lnTo>
                  <a:pt x="0" y="30454"/>
                </a:lnTo>
                <a:lnTo>
                  <a:pt x="5772861" y="30454"/>
                </a:lnTo>
                <a:lnTo>
                  <a:pt x="5772861" y="15227"/>
                </a:lnTo>
                <a:lnTo>
                  <a:pt x="5772861" y="0"/>
                </a:lnTo>
                <a:close/>
              </a:path>
            </a:pathLst>
          </a:custGeom>
          <a:solidFill>
            <a:srgbClr val="F1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bg object 42"/>
          <p:cNvSpPr/>
          <p:nvPr/>
        </p:nvSpPr>
        <p:spPr>
          <a:xfrm>
            <a:off x="891057" y="3856075"/>
            <a:ext cx="5773420" cy="17145"/>
          </a:xfrm>
          <a:custGeom>
            <a:avLst/>
            <a:gdLst/>
            <a:ahLst/>
            <a:cxnLst/>
            <a:rect l="l" t="t" r="r" b="b"/>
            <a:pathLst>
              <a:path w="5773420" h="17145">
                <a:moveTo>
                  <a:pt x="5772861" y="16738"/>
                </a:moveTo>
                <a:lnTo>
                  <a:pt x="5772861" y="0"/>
                </a:lnTo>
                <a:lnTo>
                  <a:pt x="0" y="0"/>
                </a:lnTo>
                <a:lnTo>
                  <a:pt x="0" y="16738"/>
                </a:lnTo>
                <a:lnTo>
                  <a:pt x="5772861" y="16738"/>
                </a:lnTo>
                <a:close/>
              </a:path>
            </a:pathLst>
          </a:custGeom>
          <a:solidFill>
            <a:srgbClr val="F2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bg object 43"/>
          <p:cNvSpPr/>
          <p:nvPr/>
        </p:nvSpPr>
        <p:spPr>
          <a:xfrm>
            <a:off x="891057" y="3872813"/>
            <a:ext cx="5773420" cy="32384"/>
          </a:xfrm>
          <a:custGeom>
            <a:avLst/>
            <a:gdLst/>
            <a:ahLst/>
            <a:cxnLst/>
            <a:rect l="l" t="t" r="r" b="b"/>
            <a:pathLst>
              <a:path w="5773420" h="32385">
                <a:moveTo>
                  <a:pt x="5772861" y="0"/>
                </a:moveTo>
                <a:lnTo>
                  <a:pt x="0" y="0"/>
                </a:lnTo>
                <a:lnTo>
                  <a:pt x="0" y="15227"/>
                </a:lnTo>
                <a:lnTo>
                  <a:pt x="0" y="31978"/>
                </a:lnTo>
                <a:lnTo>
                  <a:pt x="5772861" y="31978"/>
                </a:lnTo>
                <a:lnTo>
                  <a:pt x="5772861" y="15227"/>
                </a:lnTo>
                <a:lnTo>
                  <a:pt x="5772861" y="0"/>
                </a:lnTo>
                <a:close/>
              </a:path>
            </a:pathLst>
          </a:custGeom>
          <a:solidFill>
            <a:srgbClr val="F4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bg object 44"/>
          <p:cNvSpPr/>
          <p:nvPr/>
        </p:nvSpPr>
        <p:spPr>
          <a:xfrm>
            <a:off x="891057" y="3904792"/>
            <a:ext cx="5773420" cy="32384"/>
          </a:xfrm>
          <a:custGeom>
            <a:avLst/>
            <a:gdLst/>
            <a:ahLst/>
            <a:cxnLst/>
            <a:rect l="l" t="t" r="r" b="b"/>
            <a:pathLst>
              <a:path w="5773420" h="32385">
                <a:moveTo>
                  <a:pt x="5772861" y="0"/>
                </a:moveTo>
                <a:lnTo>
                  <a:pt x="0" y="0"/>
                </a:lnTo>
                <a:lnTo>
                  <a:pt x="0" y="15214"/>
                </a:lnTo>
                <a:lnTo>
                  <a:pt x="0" y="31965"/>
                </a:lnTo>
                <a:lnTo>
                  <a:pt x="5772861" y="31965"/>
                </a:lnTo>
                <a:lnTo>
                  <a:pt x="5772861" y="15214"/>
                </a:lnTo>
                <a:lnTo>
                  <a:pt x="5772861" y="0"/>
                </a:lnTo>
                <a:close/>
              </a:path>
            </a:pathLst>
          </a:custGeom>
          <a:solidFill>
            <a:srgbClr val="F5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bg object 45"/>
          <p:cNvSpPr/>
          <p:nvPr/>
        </p:nvSpPr>
        <p:spPr>
          <a:xfrm>
            <a:off x="891057" y="3936758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27"/>
                </a:moveTo>
                <a:lnTo>
                  <a:pt x="5772861" y="0"/>
                </a:lnTo>
                <a:lnTo>
                  <a:pt x="0" y="0"/>
                </a:lnTo>
                <a:lnTo>
                  <a:pt x="0" y="15227"/>
                </a:lnTo>
                <a:lnTo>
                  <a:pt x="5772861" y="15227"/>
                </a:lnTo>
                <a:close/>
              </a:path>
            </a:pathLst>
          </a:custGeom>
          <a:solidFill>
            <a:srgbClr val="F6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bg object 46"/>
          <p:cNvSpPr/>
          <p:nvPr/>
        </p:nvSpPr>
        <p:spPr>
          <a:xfrm>
            <a:off x="891057" y="3951986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14"/>
                </a:moveTo>
                <a:lnTo>
                  <a:pt x="5772861" y="0"/>
                </a:lnTo>
                <a:lnTo>
                  <a:pt x="0" y="0"/>
                </a:lnTo>
                <a:lnTo>
                  <a:pt x="0" y="15214"/>
                </a:lnTo>
                <a:lnTo>
                  <a:pt x="5772861" y="15214"/>
                </a:lnTo>
                <a:close/>
              </a:path>
            </a:pathLst>
          </a:custGeom>
          <a:solidFill>
            <a:srgbClr val="F7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fld id="{81D60167-4931-47E6-BA6A-407CBD079E47}" type="slidenum">
              <a:rPr spc="-5" dirty="0"/>
              <a:t>‹#›</a:t>
            </a:fld>
            <a:r>
              <a:rPr spc="14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7825" y="2456561"/>
            <a:ext cx="3287077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1597" y="2456561"/>
            <a:ext cx="3287077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8/11/2022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fld id="{81D60167-4931-47E6-BA6A-407CBD079E47}" type="slidenum">
              <a:rPr spc="-5" dirty="0"/>
              <a:t>‹#›</a:t>
            </a:fld>
            <a:r>
              <a:rPr spc="14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8/11/2022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fld id="{81D60167-4931-47E6-BA6A-407CBD079E47}" type="slidenum">
              <a:rPr spc="-5" dirty="0"/>
              <a:t>‹#›</a:t>
            </a:fld>
            <a:r>
              <a:rPr spc="14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8/11/2022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fld id="{81D60167-4931-47E6-BA6A-407CBD079E47}" type="slidenum">
              <a:rPr spc="-5" dirty="0"/>
              <a:t>‹#›</a:t>
            </a:fld>
            <a:r>
              <a:rPr spc="14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81070" y="3462793"/>
            <a:ext cx="4194359" cy="5283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3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6561"/>
            <a:ext cx="6800850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9210" y="9933051"/>
            <a:ext cx="2418080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825" y="9933051"/>
            <a:ext cx="1737995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3585038" y="10002374"/>
            <a:ext cx="422910" cy="1517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fld id="{81D60167-4931-47E6-BA6A-407CBD079E47}" type="slidenum">
              <a:rPr spc="-5" dirty="0"/>
              <a:t>‹#›</a:t>
            </a:fld>
            <a:r>
              <a:rPr spc="140" dirty="0"/>
              <a:t> </a:t>
            </a:r>
            <a:r>
              <a:rPr spc="-5" dirty="0"/>
              <a:t>-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81070" y="3462793"/>
            <a:ext cx="4192904" cy="5283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45" dirty="0"/>
              <a:t>2018년</a:t>
            </a:r>
            <a:r>
              <a:rPr spc="80" dirty="0"/>
              <a:t> </a:t>
            </a:r>
            <a:r>
              <a:rPr spc="-155" dirty="0"/>
              <a:t>연간</a:t>
            </a:r>
            <a:r>
              <a:rPr spc="90" dirty="0"/>
              <a:t> </a:t>
            </a:r>
            <a:r>
              <a:rPr spc="-155" dirty="0"/>
              <a:t>감사</a:t>
            </a:r>
            <a:r>
              <a:rPr spc="80" dirty="0"/>
              <a:t> </a:t>
            </a:r>
            <a:r>
              <a:rPr spc="-150" dirty="0"/>
              <a:t>계획</a:t>
            </a:r>
          </a:p>
        </p:txBody>
      </p:sp>
      <p:sp>
        <p:nvSpPr>
          <p:cNvPr id="3" name="object 3"/>
          <p:cNvSpPr/>
          <p:nvPr/>
        </p:nvSpPr>
        <p:spPr>
          <a:xfrm>
            <a:off x="865162" y="3301949"/>
            <a:ext cx="5826760" cy="0"/>
          </a:xfrm>
          <a:custGeom>
            <a:avLst/>
            <a:gdLst/>
            <a:ahLst/>
            <a:cxnLst/>
            <a:rect l="l" t="t" r="r" b="b"/>
            <a:pathLst>
              <a:path w="5826759">
                <a:moveTo>
                  <a:pt x="0" y="0"/>
                </a:moveTo>
                <a:lnTo>
                  <a:pt x="5826175" y="0"/>
                </a:lnTo>
              </a:path>
            </a:pathLst>
          </a:custGeom>
          <a:ln w="53314">
            <a:solidFill>
              <a:srgbClr val="0080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65162" y="4183379"/>
            <a:ext cx="5826760" cy="0"/>
          </a:xfrm>
          <a:custGeom>
            <a:avLst/>
            <a:gdLst/>
            <a:ahLst/>
            <a:cxnLst/>
            <a:rect l="l" t="t" r="r" b="b"/>
            <a:pathLst>
              <a:path w="5826759">
                <a:moveTo>
                  <a:pt x="0" y="0"/>
                </a:moveTo>
                <a:lnTo>
                  <a:pt x="5826175" y="0"/>
                </a:lnTo>
              </a:path>
            </a:pathLst>
          </a:custGeom>
          <a:ln w="108140">
            <a:solidFill>
              <a:srgbClr val="0080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230138" y="6352187"/>
            <a:ext cx="1095375" cy="3600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200" spc="-5" dirty="0">
                <a:latin typeface="HY헤드라인M"/>
                <a:cs typeface="HY헤드라인M"/>
              </a:rPr>
              <a:t>2018.</a:t>
            </a:r>
            <a:r>
              <a:rPr sz="2200" spc="280" dirty="0">
                <a:latin typeface="HY헤드라인M"/>
                <a:cs typeface="HY헤드라인M"/>
              </a:rPr>
              <a:t> </a:t>
            </a:r>
            <a:r>
              <a:rPr sz="2200" spc="-5" dirty="0">
                <a:latin typeface="HY헤드라인M"/>
                <a:cs typeface="HY헤드라인M"/>
              </a:rPr>
              <a:t>1.</a:t>
            </a:r>
            <a:endParaRPr sz="2200">
              <a:latin typeface="HY헤드라인M"/>
              <a:cs typeface="HY헤드라인M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23846" y="8817356"/>
            <a:ext cx="1038809" cy="640905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367747" y="8817368"/>
            <a:ext cx="1923783" cy="336422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3370270" y="9119795"/>
            <a:ext cx="23812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290" dirty="0">
                <a:solidFill>
                  <a:srgbClr val="5C5C5C"/>
                </a:solidFill>
                <a:latin typeface="HY견고딕"/>
                <a:cs typeface="HY견고딕"/>
              </a:rPr>
              <a:t>감</a:t>
            </a:r>
            <a:endParaRPr sz="2000">
              <a:latin typeface="HY견고딕"/>
              <a:cs typeface="HY견고딕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218678" y="9119795"/>
            <a:ext cx="23812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290" dirty="0">
                <a:solidFill>
                  <a:srgbClr val="5C5C5C"/>
                </a:solidFill>
                <a:latin typeface="HY견고딕"/>
                <a:cs typeface="HY견고딕"/>
              </a:rPr>
              <a:t>사</a:t>
            </a:r>
            <a:endParaRPr sz="2000">
              <a:latin typeface="HY견고딕"/>
              <a:cs typeface="HY견고딕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067086" y="9119795"/>
            <a:ext cx="23812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290" dirty="0">
                <a:solidFill>
                  <a:srgbClr val="5C5C5C"/>
                </a:solidFill>
                <a:latin typeface="HY견고딕"/>
                <a:cs typeface="HY견고딕"/>
              </a:rPr>
              <a:t>실</a:t>
            </a:r>
            <a:endParaRPr sz="2000">
              <a:latin typeface="HY견고딕"/>
              <a:cs typeface="HY견고딕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071522" y="1377721"/>
            <a:ext cx="166370" cy="496570"/>
          </a:xfrm>
          <a:custGeom>
            <a:avLst/>
            <a:gdLst/>
            <a:ahLst/>
            <a:cxnLst/>
            <a:rect l="l" t="t" r="r" b="b"/>
            <a:pathLst>
              <a:path w="166369" h="496569">
                <a:moveTo>
                  <a:pt x="166027" y="0"/>
                </a:moveTo>
                <a:lnTo>
                  <a:pt x="0" y="0"/>
                </a:lnTo>
                <a:lnTo>
                  <a:pt x="0" y="496277"/>
                </a:lnTo>
                <a:lnTo>
                  <a:pt x="166027" y="496277"/>
                </a:lnTo>
                <a:lnTo>
                  <a:pt x="166027" y="0"/>
                </a:lnTo>
                <a:close/>
              </a:path>
            </a:pathLst>
          </a:custGeom>
          <a:solidFill>
            <a:srgbClr val="A6F9F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403576" y="1377721"/>
            <a:ext cx="165100" cy="496570"/>
          </a:xfrm>
          <a:custGeom>
            <a:avLst/>
            <a:gdLst/>
            <a:ahLst/>
            <a:cxnLst/>
            <a:rect l="l" t="t" r="r" b="b"/>
            <a:pathLst>
              <a:path w="165100" h="496569">
                <a:moveTo>
                  <a:pt x="164503" y="0"/>
                </a:moveTo>
                <a:lnTo>
                  <a:pt x="0" y="0"/>
                </a:lnTo>
                <a:lnTo>
                  <a:pt x="0" y="496277"/>
                </a:lnTo>
                <a:lnTo>
                  <a:pt x="164503" y="496277"/>
                </a:lnTo>
                <a:lnTo>
                  <a:pt x="164503" y="0"/>
                </a:lnTo>
                <a:close/>
              </a:path>
            </a:pathLst>
          </a:custGeom>
          <a:solidFill>
            <a:srgbClr val="6694E7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734936" y="1377721"/>
          <a:ext cx="6012180" cy="818451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2970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4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7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4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538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96277">
                <a:tc>
                  <a:txBody>
                    <a:bodyPr/>
                    <a:lstStyle/>
                    <a:p>
                      <a:pPr marL="2485390">
                        <a:lnSpc>
                          <a:spcPct val="100000"/>
                        </a:lnSpc>
                        <a:spcBef>
                          <a:spcPts val="265"/>
                        </a:spcBef>
                        <a:tabLst>
                          <a:tab pos="3310890" algn="l"/>
                        </a:tabLst>
                      </a:pPr>
                      <a:r>
                        <a:rPr sz="2600" b="1" spc="50" dirty="0">
                          <a:latin typeface="HY헤드라인M"/>
                          <a:cs typeface="HY헤드라인M"/>
                        </a:rPr>
                        <a:t>목	차</a:t>
                      </a:r>
                      <a:endParaRPr sz="2600">
                        <a:latin typeface="HY헤드라인M"/>
                        <a:cs typeface="HY헤드라인M"/>
                      </a:endParaRPr>
                    </a:p>
                  </a:txBody>
                  <a:tcPr marL="0" marR="0" marT="3365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6694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A6F9F9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881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222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marL="273685">
                        <a:lnSpc>
                          <a:spcPct val="100000"/>
                        </a:lnSpc>
                      </a:pPr>
                      <a:r>
                        <a:rPr sz="1700" spc="-10" dirty="0">
                          <a:latin typeface="휴먼둥근헤드라인"/>
                          <a:cs typeface="휴먼둥근헤드라인"/>
                        </a:rPr>
                        <a:t>Ⅰ.</a:t>
                      </a:r>
                      <a:r>
                        <a:rPr sz="1700" spc="-55" dirty="0">
                          <a:latin typeface="휴먼둥근헤드라인"/>
                          <a:cs typeface="휴먼둥근헤드라인"/>
                        </a:rPr>
                        <a:t> </a:t>
                      </a:r>
                      <a:r>
                        <a:rPr sz="1800" b="1" spc="30" dirty="0">
                          <a:latin typeface="HY견고딕"/>
                          <a:cs typeface="HY견고딕"/>
                        </a:rPr>
                        <a:t>일반현황</a:t>
                      </a:r>
                      <a:endParaRPr sz="1800">
                        <a:latin typeface="HY견고딕"/>
                        <a:cs typeface="HY견고딕"/>
                      </a:endParaRPr>
                    </a:p>
                  </a:txBody>
                  <a:tcPr marL="0" marR="0" marT="508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7249">
                <a:tc>
                  <a:txBody>
                    <a:bodyPr/>
                    <a:lstStyle/>
                    <a:p>
                      <a:pPr marL="508634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500" spc="-5" dirty="0">
                          <a:latin typeface="HY헤드라인M"/>
                          <a:cs typeface="HY헤드라인M"/>
                        </a:rPr>
                        <a:t>(주요업무,</a:t>
                      </a:r>
                      <a:r>
                        <a:rPr sz="1500" spc="225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인력현황,</a:t>
                      </a:r>
                      <a:r>
                        <a:rPr sz="1500" spc="240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예산현황)</a:t>
                      </a:r>
                      <a:endParaRPr sz="1500">
                        <a:latin typeface="HY헤드라인M"/>
                        <a:cs typeface="HY헤드라인M"/>
                      </a:endParaRPr>
                    </a:p>
                  </a:txBody>
                  <a:tcPr marL="0" marR="0" marT="38100" marB="0">
                    <a:lnL w="635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322580" algn="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500" b="1" spc="-360" dirty="0">
                          <a:latin typeface="HY헤드라인M"/>
                          <a:cs typeface="HY헤드라인M"/>
                        </a:rPr>
                        <a:t>·</a:t>
                      </a:r>
                      <a:r>
                        <a:rPr sz="1500" spc="-360" dirty="0">
                          <a:latin typeface="HY헤드라인M"/>
                          <a:cs typeface="HY헤드라인M"/>
                        </a:rPr>
                        <a:t>1</a:t>
                      </a:r>
                      <a:endParaRPr sz="1500">
                        <a:latin typeface="HY헤드라인M"/>
                        <a:cs typeface="HY헤드라인M"/>
                      </a:endParaRPr>
                    </a:p>
                  </a:txBody>
                  <a:tcPr marL="0" marR="0" marT="38100" marB="0"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2660">
                <a:tc>
                  <a:txBody>
                    <a:bodyPr/>
                    <a:lstStyle/>
                    <a:p>
                      <a:pPr marL="273685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700" b="1" spc="10" dirty="0">
                          <a:latin typeface="휴먼둥근헤드라인"/>
                          <a:cs typeface="휴먼둥근헤드라인"/>
                        </a:rPr>
                        <a:t>Ⅱ.</a:t>
                      </a:r>
                      <a:r>
                        <a:rPr sz="1700" b="1" spc="35" dirty="0">
                          <a:latin typeface="휴먼둥근헤드라인"/>
                          <a:cs typeface="휴먼둥근헤드라인"/>
                        </a:rPr>
                        <a:t> </a:t>
                      </a:r>
                      <a:r>
                        <a:rPr sz="1800" b="1" spc="15" dirty="0">
                          <a:latin typeface="HY견고딕"/>
                          <a:cs typeface="HY견고딕"/>
                        </a:rPr>
                        <a:t>'17년</a:t>
                      </a:r>
                      <a:r>
                        <a:rPr sz="1800" b="1" spc="280" dirty="0">
                          <a:latin typeface="HY견고딕"/>
                          <a:cs typeface="HY견고딕"/>
                        </a:rPr>
                        <a:t> </a:t>
                      </a:r>
                      <a:r>
                        <a:rPr sz="1800" b="1" spc="30" dirty="0">
                          <a:latin typeface="HY견고딕"/>
                          <a:cs typeface="HY견고딕"/>
                        </a:rPr>
                        <a:t>추진실적</a:t>
                      </a:r>
                      <a:endParaRPr sz="1800">
                        <a:latin typeface="HY견고딕"/>
                        <a:cs typeface="HY견고딕"/>
                      </a:endParaRPr>
                    </a:p>
                  </a:txBody>
                  <a:tcPr marL="0" marR="0" marT="128905" marB="0">
                    <a:lnL w="635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2453">
                <a:tc>
                  <a:txBody>
                    <a:bodyPr/>
                    <a:lstStyle/>
                    <a:p>
                      <a:pPr marL="508634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500" spc="-5" dirty="0">
                          <a:latin typeface="HY헤드라인M"/>
                          <a:cs typeface="HY헤드라인M"/>
                        </a:rPr>
                        <a:t>가.</a:t>
                      </a:r>
                      <a:r>
                        <a:rPr sz="1500" spc="215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자체감사</a:t>
                      </a:r>
                      <a:r>
                        <a:rPr sz="1500" spc="215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실적</a:t>
                      </a:r>
                      <a:endParaRPr sz="1500">
                        <a:latin typeface="HY헤드라인M"/>
                        <a:cs typeface="HY헤드라인M"/>
                      </a:endParaRPr>
                    </a:p>
                  </a:txBody>
                  <a:tcPr marL="0" marR="0" marT="38100" marB="0">
                    <a:lnL w="635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318135" algn="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500" b="1" spc="-370" dirty="0">
                          <a:latin typeface="HY헤드라인M"/>
                          <a:cs typeface="HY헤드라인M"/>
                        </a:rPr>
                        <a:t>·</a:t>
                      </a:r>
                      <a:r>
                        <a:rPr sz="1500" spc="-370" dirty="0">
                          <a:latin typeface="HY헤드라인M"/>
                          <a:cs typeface="HY헤드라인M"/>
                        </a:rPr>
                        <a:t>2</a:t>
                      </a:r>
                      <a:endParaRPr sz="1500">
                        <a:latin typeface="HY헤드라인M"/>
                        <a:cs typeface="HY헤드라인M"/>
                      </a:endParaRPr>
                    </a:p>
                  </a:txBody>
                  <a:tcPr marL="0" marR="0" marT="38100" marB="0"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7321">
                <a:tc>
                  <a:txBody>
                    <a:bodyPr/>
                    <a:lstStyle/>
                    <a:p>
                      <a:pPr marL="508634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spc="-5" dirty="0">
                          <a:latin typeface="HY헤드라인M"/>
                          <a:cs typeface="HY헤드라인M"/>
                        </a:rPr>
                        <a:t>나.</a:t>
                      </a:r>
                      <a:r>
                        <a:rPr sz="1500" spc="215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감사성과</a:t>
                      </a:r>
                      <a:r>
                        <a:rPr sz="1500" spc="215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분석</a:t>
                      </a:r>
                      <a:endParaRPr sz="1500">
                        <a:latin typeface="HY헤드라인M"/>
                        <a:cs typeface="HY헤드라인M"/>
                      </a:endParaRPr>
                    </a:p>
                  </a:txBody>
                  <a:tcPr marL="0" marR="0" marT="39370" marB="0">
                    <a:lnL w="635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318135" algn="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b="1" spc="-370" dirty="0">
                          <a:latin typeface="HY헤드라인M"/>
                          <a:cs typeface="HY헤드라인M"/>
                        </a:rPr>
                        <a:t>·</a:t>
                      </a:r>
                      <a:r>
                        <a:rPr sz="1500" spc="-370" dirty="0">
                          <a:latin typeface="HY헤드라인M"/>
                          <a:cs typeface="HY헤드라인M"/>
                        </a:rPr>
                        <a:t>3</a:t>
                      </a:r>
                      <a:endParaRPr sz="1500">
                        <a:latin typeface="HY헤드라인M"/>
                        <a:cs typeface="HY헤드라인M"/>
                      </a:endParaRPr>
                    </a:p>
                  </a:txBody>
                  <a:tcPr marL="0" marR="0" marT="39370" marB="0"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80928">
                <a:tc>
                  <a:txBody>
                    <a:bodyPr/>
                    <a:lstStyle/>
                    <a:p>
                      <a:pPr marL="273685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sz="1700" b="1" spc="10" dirty="0">
                          <a:latin typeface="휴먼둥근헤드라인"/>
                          <a:cs typeface="휴먼둥근헤드라인"/>
                        </a:rPr>
                        <a:t>Ⅲ.</a:t>
                      </a:r>
                      <a:r>
                        <a:rPr sz="1700" b="1" spc="35" dirty="0">
                          <a:latin typeface="휴먼둥근헤드라인"/>
                          <a:cs typeface="휴먼둥근헤드라인"/>
                        </a:rPr>
                        <a:t> </a:t>
                      </a:r>
                      <a:r>
                        <a:rPr sz="1800" b="1" spc="15" dirty="0">
                          <a:latin typeface="HY견고딕"/>
                          <a:cs typeface="HY견고딕"/>
                        </a:rPr>
                        <a:t>'18년</a:t>
                      </a:r>
                      <a:r>
                        <a:rPr sz="1800" b="1" spc="280" dirty="0">
                          <a:latin typeface="HY견고딕"/>
                          <a:cs typeface="HY견고딕"/>
                        </a:rPr>
                        <a:t> </a:t>
                      </a:r>
                      <a:r>
                        <a:rPr sz="1800" b="1" spc="30" dirty="0">
                          <a:latin typeface="HY견고딕"/>
                          <a:cs typeface="HY견고딕"/>
                        </a:rPr>
                        <a:t>추진계획</a:t>
                      </a:r>
                      <a:endParaRPr sz="1800">
                        <a:latin typeface="HY견고딕"/>
                        <a:cs typeface="HY견고딕"/>
                      </a:endParaRPr>
                    </a:p>
                  </a:txBody>
                  <a:tcPr marL="0" marR="0" marT="147320" marB="0">
                    <a:lnL w="635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1587">
                <a:tc>
                  <a:txBody>
                    <a:bodyPr/>
                    <a:lstStyle/>
                    <a:p>
                      <a:pPr marL="508634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500" spc="-5" dirty="0">
                          <a:latin typeface="HY헤드라인M"/>
                          <a:cs typeface="HY헤드라인M"/>
                        </a:rPr>
                        <a:t>('18년</a:t>
                      </a:r>
                      <a:r>
                        <a:rPr sz="1500" spc="225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목표</a:t>
                      </a:r>
                      <a:r>
                        <a:rPr sz="1500" spc="240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및</a:t>
                      </a:r>
                      <a:r>
                        <a:rPr sz="1500" spc="229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추진과제)</a:t>
                      </a:r>
                      <a:endParaRPr sz="1500">
                        <a:latin typeface="HY헤드라인M"/>
                        <a:cs typeface="HY헤드라인M"/>
                      </a:endParaRPr>
                    </a:p>
                  </a:txBody>
                  <a:tcPr marL="0" marR="0" marT="38100" marB="0">
                    <a:lnL w="635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312420" algn="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500" b="1" spc="-360" dirty="0">
                          <a:latin typeface="HY헤드라인M"/>
                          <a:cs typeface="HY헤드라인M"/>
                        </a:rPr>
                        <a:t>·</a:t>
                      </a:r>
                      <a:r>
                        <a:rPr sz="1500" spc="-360" dirty="0">
                          <a:latin typeface="HY헤드라인M"/>
                          <a:cs typeface="HY헤드라인M"/>
                        </a:rPr>
                        <a:t>4</a:t>
                      </a:r>
                      <a:endParaRPr sz="1500">
                        <a:latin typeface="HY헤드라인M"/>
                        <a:cs typeface="HY헤드라인M"/>
                      </a:endParaRPr>
                    </a:p>
                  </a:txBody>
                  <a:tcPr marL="0" marR="0" marT="38100" marB="0"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303881">
                <a:tc>
                  <a:txBody>
                    <a:bodyPr/>
                    <a:lstStyle/>
                    <a:p>
                      <a:pPr marL="508634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500" spc="-5" dirty="0">
                          <a:latin typeface="HY헤드라인M"/>
                          <a:cs typeface="HY헤드라인M"/>
                        </a:rPr>
                        <a:t>가.</a:t>
                      </a:r>
                      <a:r>
                        <a:rPr sz="1500" spc="229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내부감사</a:t>
                      </a:r>
                      <a:r>
                        <a:rPr sz="1500" spc="229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역량</a:t>
                      </a:r>
                      <a:r>
                        <a:rPr sz="1500" spc="250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및</a:t>
                      </a:r>
                      <a:r>
                        <a:rPr sz="1500" spc="229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품질</a:t>
                      </a:r>
                      <a:r>
                        <a:rPr sz="1500" spc="235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제고</a:t>
                      </a:r>
                      <a:endParaRPr sz="1500">
                        <a:latin typeface="HY헤드라인M"/>
                        <a:cs typeface="HY헤드라인M"/>
                      </a:endParaRPr>
                    </a:p>
                    <a:p>
                      <a:pPr marL="944244" indent="-247650">
                        <a:lnSpc>
                          <a:spcPct val="100000"/>
                        </a:lnSpc>
                        <a:spcBef>
                          <a:spcPts val="595"/>
                        </a:spcBef>
                        <a:buAutoNum type="arabicPeriod"/>
                        <a:tabLst>
                          <a:tab pos="944880" algn="l"/>
                        </a:tabLst>
                      </a:pPr>
                      <a:r>
                        <a:rPr sz="1500" spc="-5" dirty="0">
                          <a:latin typeface="HY헤드라인M"/>
                          <a:cs typeface="HY헤드라인M"/>
                        </a:rPr>
                        <a:t>감사</a:t>
                      </a:r>
                      <a:r>
                        <a:rPr sz="1500" spc="210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전문성</a:t>
                      </a:r>
                      <a:r>
                        <a:rPr sz="1500" spc="215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강화</a:t>
                      </a:r>
                      <a:endParaRPr sz="1500">
                        <a:latin typeface="HY헤드라인M"/>
                        <a:cs typeface="HY헤드라인M"/>
                      </a:endParaRPr>
                    </a:p>
                    <a:p>
                      <a:pPr marL="944244" indent="-247650">
                        <a:lnSpc>
                          <a:spcPct val="100000"/>
                        </a:lnSpc>
                        <a:spcBef>
                          <a:spcPts val="600"/>
                        </a:spcBef>
                        <a:buAutoNum type="arabicPeriod"/>
                        <a:tabLst>
                          <a:tab pos="944880" algn="l"/>
                        </a:tabLst>
                      </a:pPr>
                      <a:r>
                        <a:rPr sz="1500" spc="-5" dirty="0">
                          <a:latin typeface="HY헤드라인M"/>
                          <a:cs typeface="HY헤드라인M"/>
                        </a:rPr>
                        <a:t>감사</a:t>
                      </a:r>
                      <a:r>
                        <a:rPr sz="1500" spc="210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품질</a:t>
                      </a:r>
                      <a:r>
                        <a:rPr sz="1500" spc="210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관리</a:t>
                      </a:r>
                      <a:endParaRPr sz="1500">
                        <a:latin typeface="HY헤드라인M"/>
                        <a:cs typeface="HY헤드라인M"/>
                      </a:endParaRPr>
                    </a:p>
                    <a:p>
                      <a:pPr marL="944244" indent="-247650">
                        <a:lnSpc>
                          <a:spcPct val="100000"/>
                        </a:lnSpc>
                        <a:spcBef>
                          <a:spcPts val="595"/>
                        </a:spcBef>
                        <a:buAutoNum type="arabicPeriod"/>
                        <a:tabLst>
                          <a:tab pos="944880" algn="l"/>
                        </a:tabLst>
                      </a:pPr>
                      <a:r>
                        <a:rPr sz="1500" spc="-5" dirty="0">
                          <a:latin typeface="HY헤드라인M"/>
                          <a:cs typeface="HY헤드라인M"/>
                        </a:rPr>
                        <a:t>리스크</a:t>
                      </a:r>
                      <a:r>
                        <a:rPr sz="1500" spc="225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상시</a:t>
                      </a:r>
                      <a:r>
                        <a:rPr sz="1500" spc="225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모니터링</a:t>
                      </a:r>
                      <a:r>
                        <a:rPr sz="1500" spc="240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강화</a:t>
                      </a:r>
                      <a:endParaRPr sz="1500">
                        <a:latin typeface="HY헤드라인M"/>
                        <a:cs typeface="HY헤드라인M"/>
                      </a:endParaRPr>
                    </a:p>
                  </a:txBody>
                  <a:tcPr marL="0" marR="0" marT="48895" marB="0">
                    <a:lnL w="635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81990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500" b="1" spc="-360" dirty="0">
                          <a:latin typeface="HY헤드라인M"/>
                          <a:cs typeface="HY헤드라인M"/>
                        </a:rPr>
                        <a:t>·</a:t>
                      </a:r>
                      <a:r>
                        <a:rPr sz="1500" spc="-360" dirty="0">
                          <a:latin typeface="HY헤드라인M"/>
                          <a:cs typeface="HY헤드라인M"/>
                        </a:rPr>
                        <a:t>5</a:t>
                      </a:r>
                      <a:endParaRPr sz="1500">
                        <a:latin typeface="HY헤드라인M"/>
                        <a:cs typeface="HY헤드라인M"/>
                      </a:endParaRPr>
                    </a:p>
                    <a:p>
                      <a:pPr marL="683260">
                        <a:lnSpc>
                          <a:spcPct val="100000"/>
                        </a:lnSpc>
                        <a:spcBef>
                          <a:spcPts val="595"/>
                        </a:spcBef>
                      </a:pPr>
                      <a:r>
                        <a:rPr sz="1500" b="1" spc="-370" dirty="0">
                          <a:latin typeface="HY헤드라인M"/>
                          <a:cs typeface="HY헤드라인M"/>
                        </a:rPr>
                        <a:t>·</a:t>
                      </a:r>
                      <a:r>
                        <a:rPr sz="1500" spc="-370" dirty="0">
                          <a:latin typeface="HY헤드라인M"/>
                          <a:cs typeface="HY헤드라인M"/>
                        </a:rPr>
                        <a:t>5</a:t>
                      </a:r>
                      <a:endParaRPr sz="1500">
                        <a:latin typeface="HY헤드라인M"/>
                        <a:cs typeface="HY헤드라인M"/>
                      </a:endParaRPr>
                    </a:p>
                    <a:p>
                      <a:pPr marL="683260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sz="1500" b="1" spc="-370" dirty="0">
                          <a:latin typeface="HY헤드라인M"/>
                          <a:cs typeface="HY헤드라인M"/>
                        </a:rPr>
                        <a:t>·</a:t>
                      </a:r>
                      <a:r>
                        <a:rPr sz="1500" spc="-370" dirty="0">
                          <a:latin typeface="HY헤드라인M"/>
                          <a:cs typeface="HY헤드라인M"/>
                        </a:rPr>
                        <a:t>6</a:t>
                      </a:r>
                      <a:endParaRPr sz="1500">
                        <a:latin typeface="HY헤드라인M"/>
                        <a:cs typeface="HY헤드라인M"/>
                      </a:endParaRPr>
                    </a:p>
                    <a:p>
                      <a:pPr marL="683260">
                        <a:lnSpc>
                          <a:spcPct val="100000"/>
                        </a:lnSpc>
                        <a:spcBef>
                          <a:spcPts val="595"/>
                        </a:spcBef>
                      </a:pPr>
                      <a:r>
                        <a:rPr sz="1500" b="1" spc="-370" dirty="0">
                          <a:latin typeface="HY헤드라인M"/>
                          <a:cs typeface="HY헤드라인M"/>
                        </a:rPr>
                        <a:t>·</a:t>
                      </a:r>
                      <a:r>
                        <a:rPr sz="1500" spc="-370" dirty="0">
                          <a:latin typeface="HY헤드라인M"/>
                          <a:cs typeface="HY헤드라인M"/>
                        </a:rPr>
                        <a:t>6</a:t>
                      </a:r>
                      <a:endParaRPr sz="1500">
                        <a:latin typeface="HY헤드라인M"/>
                        <a:cs typeface="HY헤드라인M"/>
                      </a:endParaRPr>
                    </a:p>
                  </a:txBody>
                  <a:tcPr marL="0" marR="0" marT="48895" marB="0"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1345">
                <a:tc>
                  <a:txBody>
                    <a:bodyPr/>
                    <a:lstStyle/>
                    <a:p>
                      <a:pPr marR="283210" algn="ctr">
                        <a:lnSpc>
                          <a:spcPct val="100000"/>
                        </a:lnSpc>
                        <a:spcBef>
                          <a:spcPts val="760"/>
                        </a:spcBef>
                      </a:pPr>
                      <a:r>
                        <a:rPr sz="1500" spc="-5" dirty="0">
                          <a:latin typeface="HY헤드라인M"/>
                          <a:cs typeface="HY헤드라인M"/>
                        </a:rPr>
                        <a:t>나.</a:t>
                      </a:r>
                      <a:r>
                        <a:rPr sz="1500" spc="229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예방적</a:t>
                      </a:r>
                      <a:r>
                        <a:rPr sz="1500" spc="235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감사</a:t>
                      </a:r>
                      <a:r>
                        <a:rPr sz="1500" spc="245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및</a:t>
                      </a:r>
                      <a:r>
                        <a:rPr sz="1500" spc="235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내부통제</a:t>
                      </a:r>
                      <a:r>
                        <a:rPr sz="1500" spc="229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강화</a:t>
                      </a:r>
                      <a:endParaRPr sz="1500">
                        <a:latin typeface="HY헤드라인M"/>
                        <a:cs typeface="HY헤드라인M"/>
                      </a:endParaRPr>
                    </a:p>
                  </a:txBody>
                  <a:tcPr marL="0" marR="0" marT="96520" marB="0">
                    <a:lnL w="635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318135" algn="r">
                        <a:lnSpc>
                          <a:spcPct val="100000"/>
                        </a:lnSpc>
                        <a:spcBef>
                          <a:spcPts val="760"/>
                        </a:spcBef>
                      </a:pPr>
                      <a:r>
                        <a:rPr sz="1500" b="1" spc="-360" dirty="0">
                          <a:latin typeface="HY헤드라인M"/>
                          <a:cs typeface="HY헤드라인M"/>
                        </a:rPr>
                        <a:t>·</a:t>
                      </a:r>
                      <a:r>
                        <a:rPr sz="1500" spc="-360" dirty="0">
                          <a:latin typeface="HY헤드라인M"/>
                          <a:cs typeface="HY헤드라인M"/>
                        </a:rPr>
                        <a:t>7</a:t>
                      </a:r>
                      <a:endParaRPr sz="1500">
                        <a:latin typeface="HY헤드라인M"/>
                        <a:cs typeface="HY헤드라인M"/>
                      </a:endParaRPr>
                    </a:p>
                  </a:txBody>
                  <a:tcPr marL="0" marR="0" marT="96520" marB="0"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989518">
                <a:tc>
                  <a:txBody>
                    <a:bodyPr/>
                    <a:lstStyle/>
                    <a:p>
                      <a:pPr marL="944244" indent="-247650">
                        <a:lnSpc>
                          <a:spcPct val="100000"/>
                        </a:lnSpc>
                        <a:spcBef>
                          <a:spcPts val="310"/>
                        </a:spcBef>
                        <a:buAutoNum type="arabicPeriod" startAt="4"/>
                        <a:tabLst>
                          <a:tab pos="944880" algn="l"/>
                        </a:tabLst>
                      </a:pPr>
                      <a:r>
                        <a:rPr sz="1500" spc="-5" dirty="0">
                          <a:latin typeface="HY헤드라인M"/>
                          <a:cs typeface="HY헤드라인M"/>
                        </a:rPr>
                        <a:t>제도개선</a:t>
                      </a:r>
                      <a:r>
                        <a:rPr sz="1500" spc="225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중심의</a:t>
                      </a:r>
                      <a:r>
                        <a:rPr sz="1500" spc="225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종합(특별)감사</a:t>
                      </a:r>
                      <a:endParaRPr sz="1500">
                        <a:latin typeface="HY헤드라인M"/>
                        <a:cs typeface="HY헤드라인M"/>
                      </a:endParaRPr>
                    </a:p>
                    <a:p>
                      <a:pPr marL="944244" indent="-247650">
                        <a:lnSpc>
                          <a:spcPct val="100000"/>
                        </a:lnSpc>
                        <a:spcBef>
                          <a:spcPts val="600"/>
                        </a:spcBef>
                        <a:buAutoNum type="arabicPeriod" startAt="4"/>
                        <a:tabLst>
                          <a:tab pos="944880" algn="l"/>
                        </a:tabLst>
                      </a:pPr>
                      <a:r>
                        <a:rPr sz="1500" spc="-5" dirty="0">
                          <a:latin typeface="HY헤드라인M"/>
                          <a:cs typeface="HY헤드라인M"/>
                        </a:rPr>
                        <a:t>업무</a:t>
                      </a:r>
                      <a:r>
                        <a:rPr sz="1500" spc="229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리스크</a:t>
                      </a:r>
                      <a:r>
                        <a:rPr sz="1500" spc="229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컨설팅</a:t>
                      </a:r>
                      <a:r>
                        <a:rPr sz="1500" spc="245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중심의</a:t>
                      </a:r>
                      <a:r>
                        <a:rPr sz="1500" spc="229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일상감사</a:t>
                      </a:r>
                      <a:endParaRPr sz="1500">
                        <a:latin typeface="HY헤드라인M"/>
                        <a:cs typeface="HY헤드라인M"/>
                      </a:endParaRPr>
                    </a:p>
                    <a:p>
                      <a:pPr marL="944244" indent="-247650">
                        <a:lnSpc>
                          <a:spcPct val="100000"/>
                        </a:lnSpc>
                        <a:spcBef>
                          <a:spcPts val="595"/>
                        </a:spcBef>
                        <a:buAutoNum type="arabicPeriod" startAt="4"/>
                        <a:tabLst>
                          <a:tab pos="944880" algn="l"/>
                        </a:tabLst>
                      </a:pPr>
                      <a:r>
                        <a:rPr sz="1500" spc="-5" dirty="0">
                          <a:latin typeface="HY헤드라인M"/>
                          <a:cs typeface="HY헤드라인M"/>
                        </a:rPr>
                        <a:t>공직기강을</a:t>
                      </a:r>
                      <a:r>
                        <a:rPr sz="1500" spc="215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확립하는</a:t>
                      </a:r>
                      <a:r>
                        <a:rPr sz="1500" spc="215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복무감사</a:t>
                      </a:r>
                      <a:endParaRPr sz="1500">
                        <a:latin typeface="HY헤드라인M"/>
                        <a:cs typeface="HY헤드라인M"/>
                      </a:endParaRPr>
                    </a:p>
                  </a:txBody>
                  <a:tcPr marL="0" marR="0" marT="39370" marB="0">
                    <a:lnL w="635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318135" algn="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b="1" spc="-360" dirty="0">
                          <a:latin typeface="HY헤드라인M"/>
                          <a:cs typeface="HY헤드라인M"/>
                        </a:rPr>
                        <a:t>·</a:t>
                      </a:r>
                      <a:r>
                        <a:rPr sz="1500" spc="-360" dirty="0">
                          <a:latin typeface="HY헤드라인M"/>
                          <a:cs typeface="HY헤드라인M"/>
                        </a:rPr>
                        <a:t>7</a:t>
                      </a:r>
                      <a:endParaRPr sz="1500">
                        <a:latin typeface="HY헤드라인M"/>
                        <a:cs typeface="HY헤드라인M"/>
                      </a:endParaRPr>
                    </a:p>
                    <a:p>
                      <a:pPr marR="318135" algn="r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sz="1500" b="1" spc="-360" dirty="0">
                          <a:latin typeface="HY헤드라인M"/>
                          <a:cs typeface="HY헤드라인M"/>
                        </a:rPr>
                        <a:t>·</a:t>
                      </a:r>
                      <a:r>
                        <a:rPr sz="1500" spc="-360" dirty="0">
                          <a:latin typeface="HY헤드라인M"/>
                          <a:cs typeface="HY헤드라인M"/>
                        </a:rPr>
                        <a:t>9</a:t>
                      </a:r>
                      <a:endParaRPr sz="1500">
                        <a:latin typeface="HY헤드라인M"/>
                        <a:cs typeface="HY헤드라인M"/>
                      </a:endParaRPr>
                    </a:p>
                    <a:p>
                      <a:pPr marR="318135" algn="r">
                        <a:lnSpc>
                          <a:spcPct val="100000"/>
                        </a:lnSpc>
                        <a:spcBef>
                          <a:spcPts val="595"/>
                        </a:spcBef>
                      </a:pPr>
                      <a:r>
                        <a:rPr sz="1500" b="1" spc="-240" dirty="0">
                          <a:latin typeface="HY헤드라인M"/>
                          <a:cs typeface="HY헤드라인M"/>
                        </a:rPr>
                        <a:t>·</a:t>
                      </a:r>
                      <a:r>
                        <a:rPr sz="1500" spc="-240" dirty="0">
                          <a:latin typeface="HY헤드라인M"/>
                          <a:cs typeface="HY헤드라인M"/>
                        </a:rPr>
                        <a:t>10</a:t>
                      </a:r>
                      <a:endParaRPr sz="1500">
                        <a:latin typeface="HY헤드라인M"/>
                        <a:cs typeface="HY헤드라인M"/>
                      </a:endParaRPr>
                    </a:p>
                  </a:txBody>
                  <a:tcPr marL="0" marR="0" marT="39370" marB="0"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80584">
                <a:tc>
                  <a:txBody>
                    <a:bodyPr/>
                    <a:lstStyle/>
                    <a:p>
                      <a:pPr marL="508634">
                        <a:lnSpc>
                          <a:spcPct val="100000"/>
                        </a:lnSpc>
                        <a:spcBef>
                          <a:spcPts val="755"/>
                        </a:spcBef>
                      </a:pPr>
                      <a:r>
                        <a:rPr sz="1500" spc="-5" dirty="0">
                          <a:latin typeface="HY헤드라인M"/>
                          <a:cs typeface="HY헤드라인M"/>
                        </a:rPr>
                        <a:t>다.</a:t>
                      </a:r>
                      <a:r>
                        <a:rPr sz="1500" spc="225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안정적인</a:t>
                      </a:r>
                      <a:r>
                        <a:rPr sz="1500" spc="225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외부감사</a:t>
                      </a:r>
                      <a:r>
                        <a:rPr sz="1500" spc="240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대응</a:t>
                      </a:r>
                      <a:endParaRPr sz="1500">
                        <a:latin typeface="HY헤드라인M"/>
                        <a:cs typeface="HY헤드라인M"/>
                      </a:endParaRPr>
                    </a:p>
                  </a:txBody>
                  <a:tcPr marL="0" marR="0" marT="95885" marB="0">
                    <a:lnL w="635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318135" algn="r">
                        <a:lnSpc>
                          <a:spcPct val="100000"/>
                        </a:lnSpc>
                        <a:spcBef>
                          <a:spcPts val="755"/>
                        </a:spcBef>
                      </a:pPr>
                      <a:r>
                        <a:rPr sz="1500" b="1" spc="-245" dirty="0">
                          <a:latin typeface="HY헤드라인M"/>
                          <a:cs typeface="HY헤드라인M"/>
                        </a:rPr>
                        <a:t>·</a:t>
                      </a:r>
                      <a:r>
                        <a:rPr sz="1500" spc="-245" dirty="0">
                          <a:latin typeface="HY헤드라인M"/>
                          <a:cs typeface="HY헤드라인M"/>
                        </a:rPr>
                        <a:t>11</a:t>
                      </a:r>
                      <a:endParaRPr sz="1500">
                        <a:latin typeface="HY헤드라인M"/>
                        <a:cs typeface="HY헤드라인M"/>
                      </a:endParaRPr>
                    </a:p>
                  </a:txBody>
                  <a:tcPr marL="0" marR="0" marT="95885" marB="0"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685812">
                <a:tc>
                  <a:txBody>
                    <a:bodyPr/>
                    <a:lstStyle/>
                    <a:p>
                      <a:pPr marL="944244" indent="-247650">
                        <a:lnSpc>
                          <a:spcPct val="100000"/>
                        </a:lnSpc>
                        <a:spcBef>
                          <a:spcPts val="310"/>
                        </a:spcBef>
                        <a:buAutoNum type="arabicPeriod" startAt="7"/>
                        <a:tabLst>
                          <a:tab pos="944880" algn="l"/>
                        </a:tabLst>
                      </a:pPr>
                      <a:r>
                        <a:rPr sz="1500" spc="-5" dirty="0">
                          <a:latin typeface="HY헤드라인M"/>
                          <a:cs typeface="HY헤드라인M"/>
                        </a:rPr>
                        <a:t>외부감사</a:t>
                      </a:r>
                      <a:r>
                        <a:rPr sz="1500" spc="215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대응체계</a:t>
                      </a:r>
                      <a:r>
                        <a:rPr sz="1500" spc="220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마련</a:t>
                      </a:r>
                      <a:endParaRPr sz="1500">
                        <a:latin typeface="HY헤드라인M"/>
                        <a:cs typeface="HY헤드라인M"/>
                      </a:endParaRPr>
                    </a:p>
                    <a:p>
                      <a:pPr marL="944244" indent="-247650">
                        <a:lnSpc>
                          <a:spcPct val="100000"/>
                        </a:lnSpc>
                        <a:spcBef>
                          <a:spcPts val="600"/>
                        </a:spcBef>
                        <a:buAutoNum type="arabicPeriod" startAt="7"/>
                        <a:tabLst>
                          <a:tab pos="944880" algn="l"/>
                        </a:tabLst>
                      </a:pPr>
                      <a:r>
                        <a:rPr sz="1500" spc="-5" dirty="0">
                          <a:latin typeface="HY헤드라인M"/>
                          <a:cs typeface="HY헤드라인M"/>
                        </a:rPr>
                        <a:t>감사원</a:t>
                      </a:r>
                      <a:r>
                        <a:rPr sz="1500" spc="225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/</a:t>
                      </a:r>
                      <a:r>
                        <a:rPr sz="1500" spc="235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주무부처</a:t>
                      </a:r>
                      <a:r>
                        <a:rPr sz="1500" spc="245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감사</a:t>
                      </a:r>
                      <a:r>
                        <a:rPr sz="1500" spc="229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대응</a:t>
                      </a:r>
                      <a:endParaRPr sz="1500">
                        <a:latin typeface="HY헤드라인M"/>
                        <a:cs typeface="HY헤드라인M"/>
                      </a:endParaRPr>
                    </a:p>
                  </a:txBody>
                  <a:tcPr marL="0" marR="0" marT="39370" marB="0">
                    <a:lnL w="635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7086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b="1" spc="-240" dirty="0">
                          <a:latin typeface="HY헤드라인M"/>
                          <a:cs typeface="HY헤드라인M"/>
                        </a:rPr>
                        <a:t>·</a:t>
                      </a:r>
                      <a:r>
                        <a:rPr sz="1500" spc="-240" dirty="0">
                          <a:latin typeface="HY헤드라인M"/>
                          <a:cs typeface="HY헤드라인M"/>
                        </a:rPr>
                        <a:t>11</a:t>
                      </a:r>
                      <a:endParaRPr sz="1500">
                        <a:latin typeface="HY헤드라인M"/>
                        <a:cs typeface="HY헤드라인M"/>
                      </a:endParaRPr>
                    </a:p>
                    <a:p>
                      <a:pPr marL="569595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sz="1500" b="1" spc="-240" dirty="0">
                          <a:latin typeface="HY헤드라인M"/>
                          <a:cs typeface="HY헤드라인M"/>
                        </a:rPr>
                        <a:t>·</a:t>
                      </a:r>
                      <a:r>
                        <a:rPr sz="1500" spc="-240" dirty="0">
                          <a:latin typeface="HY헤드라인M"/>
                          <a:cs typeface="HY헤드라인M"/>
                        </a:rPr>
                        <a:t>11</a:t>
                      </a:r>
                      <a:endParaRPr sz="1500">
                        <a:latin typeface="HY헤드라인M"/>
                        <a:cs typeface="HY헤드라인M"/>
                      </a:endParaRPr>
                    </a:p>
                  </a:txBody>
                  <a:tcPr marL="0" marR="0" marT="39370" marB="0"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588831">
                <a:tc>
                  <a:txBody>
                    <a:bodyPr/>
                    <a:lstStyle/>
                    <a:p>
                      <a:pPr marL="508634">
                        <a:lnSpc>
                          <a:spcPct val="100000"/>
                        </a:lnSpc>
                        <a:spcBef>
                          <a:spcPts val="760"/>
                        </a:spcBef>
                      </a:pPr>
                      <a:r>
                        <a:rPr sz="1500" spc="-5" dirty="0">
                          <a:latin typeface="HY헤드라인M"/>
                          <a:cs typeface="HY헤드라인M"/>
                        </a:rPr>
                        <a:t>라.</a:t>
                      </a:r>
                      <a:r>
                        <a:rPr sz="1500" spc="195" dirty="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sz="1500" spc="-5" dirty="0">
                          <a:latin typeface="HY헤드라인M"/>
                          <a:cs typeface="HY헤드라인M"/>
                        </a:rPr>
                        <a:t>추진일정</a:t>
                      </a:r>
                      <a:endParaRPr sz="1500">
                        <a:latin typeface="HY헤드라인M"/>
                        <a:cs typeface="HY헤드라인M"/>
                      </a:endParaRPr>
                    </a:p>
                  </a:txBody>
                  <a:tcPr marL="0" marR="0" marT="96520" marB="0">
                    <a:lnL w="6350">
                      <a:solidFill>
                        <a:srgbClr val="000000"/>
                      </a:solidFill>
                      <a:prstDash val="solid"/>
                    </a:lnL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318135" algn="r">
                        <a:lnSpc>
                          <a:spcPct val="100000"/>
                        </a:lnSpc>
                        <a:spcBef>
                          <a:spcPts val="760"/>
                        </a:spcBef>
                      </a:pPr>
                      <a:r>
                        <a:rPr sz="1500" b="1" spc="-245" dirty="0">
                          <a:latin typeface="HY헤드라인M"/>
                          <a:cs typeface="HY헤드라인M"/>
                        </a:rPr>
                        <a:t>·</a:t>
                      </a:r>
                      <a:r>
                        <a:rPr sz="1500" spc="-245" dirty="0">
                          <a:latin typeface="HY헤드라인M"/>
                          <a:cs typeface="HY헤드라인M"/>
                        </a:rPr>
                        <a:t>13</a:t>
                      </a:r>
                      <a:endParaRPr sz="1500">
                        <a:latin typeface="HY헤드라인M"/>
                        <a:cs typeface="HY헤드라인M"/>
                      </a:endParaRPr>
                    </a:p>
                  </a:txBody>
                  <a:tcPr marL="0" marR="0" marT="96520" marB="0"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grpSp>
        <p:nvGrpSpPr>
          <p:cNvPr id="5" name="object 5"/>
          <p:cNvGrpSpPr/>
          <p:nvPr/>
        </p:nvGrpSpPr>
        <p:grpSpPr>
          <a:xfrm>
            <a:off x="2731820" y="1375422"/>
            <a:ext cx="2144395" cy="505459"/>
            <a:chOff x="2731820" y="1375422"/>
            <a:chExt cx="2144395" cy="505459"/>
          </a:xfrm>
        </p:grpSpPr>
        <p:sp>
          <p:nvSpPr>
            <p:cNvPr id="6" name="object 6"/>
            <p:cNvSpPr/>
            <p:nvPr/>
          </p:nvSpPr>
          <p:spPr>
            <a:xfrm>
              <a:off x="2734106" y="1377721"/>
              <a:ext cx="2134235" cy="496570"/>
            </a:xfrm>
            <a:custGeom>
              <a:avLst/>
              <a:gdLst/>
              <a:ahLst/>
              <a:cxnLst/>
              <a:rect l="l" t="t" r="r" b="b"/>
              <a:pathLst>
                <a:path w="2134235" h="496569">
                  <a:moveTo>
                    <a:pt x="2133980" y="0"/>
                  </a:moveTo>
                  <a:lnTo>
                    <a:pt x="0" y="0"/>
                  </a:lnTo>
                  <a:lnTo>
                    <a:pt x="0" y="496277"/>
                  </a:lnTo>
                  <a:lnTo>
                    <a:pt x="2133980" y="496277"/>
                  </a:lnTo>
                  <a:lnTo>
                    <a:pt x="2133980" y="0"/>
                  </a:lnTo>
                  <a:close/>
                </a:path>
              </a:pathLst>
            </a:custGeom>
            <a:solidFill>
              <a:srgbClr val="D8F5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734106" y="1377708"/>
              <a:ext cx="0" cy="496570"/>
            </a:xfrm>
            <a:custGeom>
              <a:avLst/>
              <a:gdLst/>
              <a:ahLst/>
              <a:cxnLst/>
              <a:rect l="l" t="t" r="r" b="b"/>
              <a:pathLst>
                <a:path h="496569">
                  <a:moveTo>
                    <a:pt x="0" y="0"/>
                  </a:moveTo>
                  <a:lnTo>
                    <a:pt x="0" y="496290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868087" y="1377708"/>
              <a:ext cx="0" cy="496570"/>
            </a:xfrm>
            <a:custGeom>
              <a:avLst/>
              <a:gdLst/>
              <a:ahLst/>
              <a:cxnLst/>
              <a:rect l="l" t="t" r="r" b="b"/>
              <a:pathLst>
                <a:path h="496569">
                  <a:moveTo>
                    <a:pt x="0" y="0"/>
                  </a:moveTo>
                  <a:lnTo>
                    <a:pt x="0" y="496290"/>
                  </a:lnTo>
                </a:path>
              </a:pathLst>
            </a:custGeom>
            <a:ln w="1370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2732582" y="1377708"/>
              <a:ext cx="2143125" cy="0"/>
            </a:xfrm>
            <a:custGeom>
              <a:avLst/>
              <a:gdLst/>
              <a:ahLst/>
              <a:cxnLst/>
              <a:rect l="l" t="t" r="r" b="b"/>
              <a:pathLst>
                <a:path w="2143125">
                  <a:moveTo>
                    <a:pt x="0" y="0"/>
                  </a:moveTo>
                  <a:lnTo>
                    <a:pt x="2143125" y="0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2732582" y="1873999"/>
              <a:ext cx="2143125" cy="0"/>
            </a:xfrm>
            <a:custGeom>
              <a:avLst/>
              <a:gdLst/>
              <a:ahLst/>
              <a:cxnLst/>
              <a:rect l="l" t="t" r="r" b="b"/>
              <a:pathLst>
                <a:path w="2143125">
                  <a:moveTo>
                    <a:pt x="0" y="0"/>
                  </a:moveTo>
                  <a:lnTo>
                    <a:pt x="2143125" y="0"/>
                  </a:lnTo>
                </a:path>
              </a:pathLst>
            </a:custGeom>
            <a:ln w="1370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16661" y="1127290"/>
            <a:ext cx="436245" cy="397510"/>
            <a:chOff x="716661" y="1127290"/>
            <a:chExt cx="436245" cy="397510"/>
          </a:xfrm>
        </p:grpSpPr>
        <p:sp>
          <p:nvSpPr>
            <p:cNvPr id="3" name="object 3"/>
            <p:cNvSpPr/>
            <p:nvPr/>
          </p:nvSpPr>
          <p:spPr>
            <a:xfrm>
              <a:off x="717423" y="1161542"/>
              <a:ext cx="434340" cy="330835"/>
            </a:xfrm>
            <a:custGeom>
              <a:avLst/>
              <a:gdLst/>
              <a:ahLst/>
              <a:cxnLst/>
              <a:rect l="l" t="t" r="r" b="b"/>
              <a:pathLst>
                <a:path w="434340" h="330834">
                  <a:moveTo>
                    <a:pt x="434098" y="0"/>
                  </a:moveTo>
                  <a:lnTo>
                    <a:pt x="0" y="0"/>
                  </a:lnTo>
                  <a:lnTo>
                    <a:pt x="0" y="330339"/>
                  </a:lnTo>
                  <a:lnTo>
                    <a:pt x="434098" y="330339"/>
                  </a:lnTo>
                  <a:lnTo>
                    <a:pt x="434098" y="0"/>
                  </a:lnTo>
                  <a:close/>
                </a:path>
              </a:pathLst>
            </a:custGeom>
            <a:solidFill>
              <a:srgbClr val="3369F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717423" y="1128052"/>
              <a:ext cx="434340" cy="396240"/>
            </a:xfrm>
            <a:custGeom>
              <a:avLst/>
              <a:gdLst/>
              <a:ahLst/>
              <a:cxnLst/>
              <a:rect l="l" t="t" r="r" b="b"/>
              <a:pathLst>
                <a:path w="434340" h="396240">
                  <a:moveTo>
                    <a:pt x="402120" y="394284"/>
                  </a:moveTo>
                  <a:lnTo>
                    <a:pt x="31978" y="394284"/>
                  </a:lnTo>
                  <a:lnTo>
                    <a:pt x="31978" y="395808"/>
                  </a:lnTo>
                  <a:lnTo>
                    <a:pt x="401150" y="395808"/>
                  </a:lnTo>
                  <a:lnTo>
                    <a:pt x="402120" y="394838"/>
                  </a:lnTo>
                  <a:lnTo>
                    <a:pt x="402120" y="394284"/>
                  </a:lnTo>
                  <a:close/>
                </a:path>
                <a:path w="434340" h="396240">
                  <a:moveTo>
                    <a:pt x="434098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3" y="363829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32"/>
                  </a:lnTo>
                  <a:lnTo>
                    <a:pt x="6083" y="377532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402674" y="394284"/>
                  </a:lnTo>
                  <a:lnTo>
                    <a:pt x="414851" y="382104"/>
                  </a:lnTo>
                  <a:lnTo>
                    <a:pt x="434098" y="359498"/>
                  </a:lnTo>
                  <a:lnTo>
                    <a:pt x="434098" y="33489"/>
                  </a:lnTo>
                  <a:close/>
                </a:path>
                <a:path w="434340" h="396240">
                  <a:moveTo>
                    <a:pt x="432574" y="27393"/>
                  </a:moveTo>
                  <a:lnTo>
                    <a:pt x="1523" y="27393"/>
                  </a:lnTo>
                  <a:lnTo>
                    <a:pt x="1523" y="33489"/>
                  </a:lnTo>
                  <a:lnTo>
                    <a:pt x="432574" y="33489"/>
                  </a:lnTo>
                  <a:lnTo>
                    <a:pt x="432574" y="27393"/>
                  </a:lnTo>
                  <a:close/>
                </a:path>
                <a:path w="434340" h="396240">
                  <a:moveTo>
                    <a:pt x="431050" y="22834"/>
                  </a:moveTo>
                  <a:lnTo>
                    <a:pt x="3035" y="22834"/>
                  </a:lnTo>
                  <a:lnTo>
                    <a:pt x="3035" y="27393"/>
                  </a:lnTo>
                  <a:lnTo>
                    <a:pt x="431050" y="27393"/>
                  </a:lnTo>
                  <a:lnTo>
                    <a:pt x="431050" y="22834"/>
                  </a:lnTo>
                  <a:close/>
                </a:path>
                <a:path w="434340" h="396240">
                  <a:moveTo>
                    <a:pt x="429526" y="19786"/>
                  </a:moveTo>
                  <a:lnTo>
                    <a:pt x="4559" y="19786"/>
                  </a:lnTo>
                  <a:lnTo>
                    <a:pt x="4559" y="22834"/>
                  </a:lnTo>
                  <a:lnTo>
                    <a:pt x="429526" y="22834"/>
                  </a:lnTo>
                  <a:lnTo>
                    <a:pt x="429526" y="19786"/>
                  </a:lnTo>
                  <a:close/>
                </a:path>
                <a:path w="434340" h="396240">
                  <a:moveTo>
                    <a:pt x="428002" y="18262"/>
                  </a:moveTo>
                  <a:lnTo>
                    <a:pt x="6083" y="18262"/>
                  </a:lnTo>
                  <a:lnTo>
                    <a:pt x="6083" y="19786"/>
                  </a:lnTo>
                  <a:lnTo>
                    <a:pt x="428002" y="19786"/>
                  </a:lnTo>
                  <a:lnTo>
                    <a:pt x="428002" y="18262"/>
                  </a:lnTo>
                  <a:close/>
                </a:path>
                <a:path w="434340" h="396240">
                  <a:moveTo>
                    <a:pt x="426491" y="16738"/>
                  </a:moveTo>
                  <a:lnTo>
                    <a:pt x="7607" y="16738"/>
                  </a:lnTo>
                  <a:lnTo>
                    <a:pt x="7607" y="18262"/>
                  </a:lnTo>
                  <a:lnTo>
                    <a:pt x="426491" y="18262"/>
                  </a:lnTo>
                  <a:lnTo>
                    <a:pt x="426491" y="16738"/>
                  </a:lnTo>
                  <a:close/>
                </a:path>
                <a:path w="434340" h="396240">
                  <a:moveTo>
                    <a:pt x="424967" y="15227"/>
                  </a:moveTo>
                  <a:lnTo>
                    <a:pt x="9131" y="15227"/>
                  </a:lnTo>
                  <a:lnTo>
                    <a:pt x="9131" y="16738"/>
                  </a:lnTo>
                  <a:lnTo>
                    <a:pt x="424967" y="16738"/>
                  </a:lnTo>
                  <a:lnTo>
                    <a:pt x="424967" y="15227"/>
                  </a:lnTo>
                  <a:close/>
                </a:path>
                <a:path w="434340" h="396240">
                  <a:moveTo>
                    <a:pt x="423443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23443" y="15227"/>
                  </a:lnTo>
                  <a:lnTo>
                    <a:pt x="423443" y="13703"/>
                  </a:lnTo>
                  <a:close/>
                </a:path>
                <a:path w="434340" h="396240">
                  <a:moveTo>
                    <a:pt x="421919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21919" y="13703"/>
                  </a:lnTo>
                  <a:lnTo>
                    <a:pt x="421919" y="12179"/>
                  </a:lnTo>
                  <a:close/>
                </a:path>
                <a:path w="434340" h="396240">
                  <a:moveTo>
                    <a:pt x="420395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20395" y="12179"/>
                  </a:lnTo>
                  <a:lnTo>
                    <a:pt x="420395" y="10655"/>
                  </a:lnTo>
                  <a:close/>
                </a:path>
                <a:path w="434340" h="396240">
                  <a:moveTo>
                    <a:pt x="418871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418871" y="10655"/>
                  </a:lnTo>
                  <a:lnTo>
                    <a:pt x="418871" y="9131"/>
                  </a:lnTo>
                  <a:close/>
                </a:path>
                <a:path w="434340" h="396240">
                  <a:moveTo>
                    <a:pt x="417347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417347" y="9131"/>
                  </a:lnTo>
                  <a:lnTo>
                    <a:pt x="417347" y="7607"/>
                  </a:lnTo>
                  <a:close/>
                </a:path>
                <a:path w="434340" h="396240">
                  <a:moveTo>
                    <a:pt x="415823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415823" y="7607"/>
                  </a:lnTo>
                  <a:lnTo>
                    <a:pt x="415823" y="6083"/>
                  </a:lnTo>
                  <a:close/>
                </a:path>
                <a:path w="434340" h="396240">
                  <a:moveTo>
                    <a:pt x="414299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414299" y="6083"/>
                  </a:lnTo>
                  <a:lnTo>
                    <a:pt x="414299" y="4559"/>
                  </a:lnTo>
                  <a:close/>
                </a:path>
                <a:path w="434340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411251" y="4559"/>
                  </a:lnTo>
                  <a:lnTo>
                    <a:pt x="411251" y="3048"/>
                  </a:lnTo>
                  <a:close/>
                </a:path>
                <a:path w="434340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34340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6A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717423" y="1128052"/>
              <a:ext cx="434340" cy="396240"/>
            </a:xfrm>
            <a:custGeom>
              <a:avLst/>
              <a:gdLst/>
              <a:ahLst/>
              <a:cxnLst/>
              <a:rect l="l" t="t" r="r" b="b"/>
              <a:pathLst>
                <a:path w="434340" h="396240">
                  <a:moveTo>
                    <a:pt x="434098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3" y="363829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32"/>
                  </a:lnTo>
                  <a:lnTo>
                    <a:pt x="6083" y="377532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386081" y="395808"/>
                  </a:lnTo>
                  <a:lnTo>
                    <a:pt x="406957" y="374944"/>
                  </a:lnTo>
                  <a:lnTo>
                    <a:pt x="434098" y="343065"/>
                  </a:lnTo>
                  <a:lnTo>
                    <a:pt x="434098" y="33489"/>
                  </a:lnTo>
                  <a:close/>
                </a:path>
                <a:path w="434340" h="396240">
                  <a:moveTo>
                    <a:pt x="432574" y="27393"/>
                  </a:moveTo>
                  <a:lnTo>
                    <a:pt x="1523" y="27393"/>
                  </a:lnTo>
                  <a:lnTo>
                    <a:pt x="1523" y="33489"/>
                  </a:lnTo>
                  <a:lnTo>
                    <a:pt x="432574" y="33489"/>
                  </a:lnTo>
                  <a:lnTo>
                    <a:pt x="432574" y="27393"/>
                  </a:lnTo>
                  <a:close/>
                </a:path>
                <a:path w="434340" h="396240">
                  <a:moveTo>
                    <a:pt x="431050" y="22834"/>
                  </a:moveTo>
                  <a:lnTo>
                    <a:pt x="3035" y="22834"/>
                  </a:lnTo>
                  <a:lnTo>
                    <a:pt x="3035" y="27393"/>
                  </a:lnTo>
                  <a:lnTo>
                    <a:pt x="431050" y="27393"/>
                  </a:lnTo>
                  <a:lnTo>
                    <a:pt x="431050" y="22834"/>
                  </a:lnTo>
                  <a:close/>
                </a:path>
                <a:path w="434340" h="396240">
                  <a:moveTo>
                    <a:pt x="429526" y="19786"/>
                  </a:moveTo>
                  <a:lnTo>
                    <a:pt x="4559" y="19786"/>
                  </a:lnTo>
                  <a:lnTo>
                    <a:pt x="4559" y="22834"/>
                  </a:lnTo>
                  <a:lnTo>
                    <a:pt x="429526" y="22834"/>
                  </a:lnTo>
                  <a:lnTo>
                    <a:pt x="429526" y="19786"/>
                  </a:lnTo>
                  <a:close/>
                </a:path>
                <a:path w="434340" h="396240">
                  <a:moveTo>
                    <a:pt x="428002" y="18262"/>
                  </a:moveTo>
                  <a:lnTo>
                    <a:pt x="6083" y="18262"/>
                  </a:lnTo>
                  <a:lnTo>
                    <a:pt x="6083" y="19786"/>
                  </a:lnTo>
                  <a:lnTo>
                    <a:pt x="428002" y="19786"/>
                  </a:lnTo>
                  <a:lnTo>
                    <a:pt x="428002" y="18262"/>
                  </a:lnTo>
                  <a:close/>
                </a:path>
                <a:path w="434340" h="396240">
                  <a:moveTo>
                    <a:pt x="426491" y="16738"/>
                  </a:moveTo>
                  <a:lnTo>
                    <a:pt x="7607" y="16738"/>
                  </a:lnTo>
                  <a:lnTo>
                    <a:pt x="7607" y="18262"/>
                  </a:lnTo>
                  <a:lnTo>
                    <a:pt x="426491" y="18262"/>
                  </a:lnTo>
                  <a:lnTo>
                    <a:pt x="426491" y="16738"/>
                  </a:lnTo>
                  <a:close/>
                </a:path>
                <a:path w="434340" h="396240">
                  <a:moveTo>
                    <a:pt x="424967" y="15227"/>
                  </a:moveTo>
                  <a:lnTo>
                    <a:pt x="9131" y="15227"/>
                  </a:lnTo>
                  <a:lnTo>
                    <a:pt x="9131" y="16738"/>
                  </a:lnTo>
                  <a:lnTo>
                    <a:pt x="424967" y="16738"/>
                  </a:lnTo>
                  <a:lnTo>
                    <a:pt x="424967" y="15227"/>
                  </a:lnTo>
                  <a:close/>
                </a:path>
                <a:path w="434340" h="396240">
                  <a:moveTo>
                    <a:pt x="423443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23443" y="15227"/>
                  </a:lnTo>
                  <a:lnTo>
                    <a:pt x="423443" y="13703"/>
                  </a:lnTo>
                  <a:close/>
                </a:path>
                <a:path w="434340" h="396240">
                  <a:moveTo>
                    <a:pt x="421919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21919" y="13703"/>
                  </a:lnTo>
                  <a:lnTo>
                    <a:pt x="421919" y="12179"/>
                  </a:lnTo>
                  <a:close/>
                </a:path>
                <a:path w="434340" h="396240">
                  <a:moveTo>
                    <a:pt x="420395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20395" y="12179"/>
                  </a:lnTo>
                  <a:lnTo>
                    <a:pt x="420395" y="10655"/>
                  </a:lnTo>
                  <a:close/>
                </a:path>
                <a:path w="434340" h="396240">
                  <a:moveTo>
                    <a:pt x="418871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418871" y="10655"/>
                  </a:lnTo>
                  <a:lnTo>
                    <a:pt x="418871" y="9131"/>
                  </a:lnTo>
                  <a:close/>
                </a:path>
                <a:path w="434340" h="396240">
                  <a:moveTo>
                    <a:pt x="417347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417347" y="9131"/>
                  </a:lnTo>
                  <a:lnTo>
                    <a:pt x="417347" y="7607"/>
                  </a:lnTo>
                  <a:close/>
                </a:path>
                <a:path w="434340" h="396240">
                  <a:moveTo>
                    <a:pt x="415823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415823" y="7607"/>
                  </a:lnTo>
                  <a:lnTo>
                    <a:pt x="415823" y="6083"/>
                  </a:lnTo>
                  <a:close/>
                </a:path>
                <a:path w="434340" h="396240">
                  <a:moveTo>
                    <a:pt x="414299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414299" y="6083"/>
                  </a:lnTo>
                  <a:lnTo>
                    <a:pt x="414299" y="4559"/>
                  </a:lnTo>
                  <a:close/>
                </a:path>
                <a:path w="434340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411251" y="4559"/>
                  </a:lnTo>
                  <a:lnTo>
                    <a:pt x="411251" y="3048"/>
                  </a:lnTo>
                  <a:close/>
                </a:path>
                <a:path w="434340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34340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6D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717423" y="1128052"/>
              <a:ext cx="434340" cy="396240"/>
            </a:xfrm>
            <a:custGeom>
              <a:avLst/>
              <a:gdLst/>
              <a:ahLst/>
              <a:cxnLst/>
              <a:rect l="l" t="t" r="r" b="b"/>
              <a:pathLst>
                <a:path w="434340" h="396240">
                  <a:moveTo>
                    <a:pt x="434098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3" y="363829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32"/>
                  </a:lnTo>
                  <a:lnTo>
                    <a:pt x="6083" y="377532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368863" y="395808"/>
                  </a:lnTo>
                  <a:lnTo>
                    <a:pt x="398002" y="366685"/>
                  </a:lnTo>
                  <a:lnTo>
                    <a:pt x="426533" y="333174"/>
                  </a:lnTo>
                  <a:lnTo>
                    <a:pt x="434098" y="322682"/>
                  </a:lnTo>
                  <a:lnTo>
                    <a:pt x="434098" y="33489"/>
                  </a:lnTo>
                  <a:close/>
                </a:path>
                <a:path w="434340" h="396240">
                  <a:moveTo>
                    <a:pt x="432574" y="27393"/>
                  </a:moveTo>
                  <a:lnTo>
                    <a:pt x="1523" y="27393"/>
                  </a:lnTo>
                  <a:lnTo>
                    <a:pt x="1523" y="33489"/>
                  </a:lnTo>
                  <a:lnTo>
                    <a:pt x="432574" y="33489"/>
                  </a:lnTo>
                  <a:lnTo>
                    <a:pt x="432574" y="27393"/>
                  </a:lnTo>
                  <a:close/>
                </a:path>
                <a:path w="434340" h="396240">
                  <a:moveTo>
                    <a:pt x="431050" y="22834"/>
                  </a:moveTo>
                  <a:lnTo>
                    <a:pt x="3035" y="22834"/>
                  </a:lnTo>
                  <a:lnTo>
                    <a:pt x="3035" y="27393"/>
                  </a:lnTo>
                  <a:lnTo>
                    <a:pt x="431050" y="27393"/>
                  </a:lnTo>
                  <a:lnTo>
                    <a:pt x="431050" y="22834"/>
                  </a:lnTo>
                  <a:close/>
                </a:path>
                <a:path w="434340" h="396240">
                  <a:moveTo>
                    <a:pt x="429526" y="19786"/>
                  </a:moveTo>
                  <a:lnTo>
                    <a:pt x="4559" y="19786"/>
                  </a:lnTo>
                  <a:lnTo>
                    <a:pt x="4559" y="22834"/>
                  </a:lnTo>
                  <a:lnTo>
                    <a:pt x="429526" y="22834"/>
                  </a:lnTo>
                  <a:lnTo>
                    <a:pt x="429526" y="19786"/>
                  </a:lnTo>
                  <a:close/>
                </a:path>
                <a:path w="434340" h="396240">
                  <a:moveTo>
                    <a:pt x="428002" y="18262"/>
                  </a:moveTo>
                  <a:lnTo>
                    <a:pt x="6083" y="18262"/>
                  </a:lnTo>
                  <a:lnTo>
                    <a:pt x="6083" y="19786"/>
                  </a:lnTo>
                  <a:lnTo>
                    <a:pt x="428002" y="19786"/>
                  </a:lnTo>
                  <a:lnTo>
                    <a:pt x="428002" y="18262"/>
                  </a:lnTo>
                  <a:close/>
                </a:path>
                <a:path w="434340" h="396240">
                  <a:moveTo>
                    <a:pt x="426491" y="16738"/>
                  </a:moveTo>
                  <a:lnTo>
                    <a:pt x="7607" y="16738"/>
                  </a:lnTo>
                  <a:lnTo>
                    <a:pt x="7607" y="18262"/>
                  </a:lnTo>
                  <a:lnTo>
                    <a:pt x="426491" y="18262"/>
                  </a:lnTo>
                  <a:lnTo>
                    <a:pt x="426491" y="16738"/>
                  </a:lnTo>
                  <a:close/>
                </a:path>
                <a:path w="434340" h="396240">
                  <a:moveTo>
                    <a:pt x="424967" y="15227"/>
                  </a:moveTo>
                  <a:lnTo>
                    <a:pt x="9131" y="15227"/>
                  </a:lnTo>
                  <a:lnTo>
                    <a:pt x="9131" y="16738"/>
                  </a:lnTo>
                  <a:lnTo>
                    <a:pt x="424967" y="16738"/>
                  </a:lnTo>
                  <a:lnTo>
                    <a:pt x="424967" y="15227"/>
                  </a:lnTo>
                  <a:close/>
                </a:path>
                <a:path w="434340" h="396240">
                  <a:moveTo>
                    <a:pt x="423443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23443" y="15227"/>
                  </a:lnTo>
                  <a:lnTo>
                    <a:pt x="423443" y="13703"/>
                  </a:lnTo>
                  <a:close/>
                </a:path>
                <a:path w="434340" h="396240">
                  <a:moveTo>
                    <a:pt x="421919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21919" y="13703"/>
                  </a:lnTo>
                  <a:lnTo>
                    <a:pt x="421919" y="12179"/>
                  </a:lnTo>
                  <a:close/>
                </a:path>
                <a:path w="434340" h="396240">
                  <a:moveTo>
                    <a:pt x="420395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20395" y="12179"/>
                  </a:lnTo>
                  <a:lnTo>
                    <a:pt x="420395" y="10655"/>
                  </a:lnTo>
                  <a:close/>
                </a:path>
                <a:path w="434340" h="396240">
                  <a:moveTo>
                    <a:pt x="418871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418871" y="10655"/>
                  </a:lnTo>
                  <a:lnTo>
                    <a:pt x="418871" y="9131"/>
                  </a:lnTo>
                  <a:close/>
                </a:path>
                <a:path w="434340" h="396240">
                  <a:moveTo>
                    <a:pt x="417347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417347" y="9131"/>
                  </a:lnTo>
                  <a:lnTo>
                    <a:pt x="417347" y="7607"/>
                  </a:lnTo>
                  <a:close/>
                </a:path>
                <a:path w="434340" h="396240">
                  <a:moveTo>
                    <a:pt x="415823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415823" y="7607"/>
                  </a:lnTo>
                  <a:lnTo>
                    <a:pt x="415823" y="6083"/>
                  </a:lnTo>
                  <a:close/>
                </a:path>
                <a:path w="434340" h="396240">
                  <a:moveTo>
                    <a:pt x="414299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414299" y="6083"/>
                  </a:lnTo>
                  <a:lnTo>
                    <a:pt x="414299" y="4559"/>
                  </a:lnTo>
                  <a:close/>
                </a:path>
                <a:path w="434340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411251" y="4559"/>
                  </a:lnTo>
                  <a:lnTo>
                    <a:pt x="411251" y="3048"/>
                  </a:lnTo>
                  <a:close/>
                </a:path>
                <a:path w="434340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34340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6F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717423" y="1128052"/>
              <a:ext cx="434340" cy="396240"/>
            </a:xfrm>
            <a:custGeom>
              <a:avLst/>
              <a:gdLst/>
              <a:ahLst/>
              <a:cxnLst/>
              <a:rect l="l" t="t" r="r" b="b"/>
              <a:pathLst>
                <a:path w="434340" h="396240">
                  <a:moveTo>
                    <a:pt x="434098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3" y="363829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32"/>
                  </a:lnTo>
                  <a:lnTo>
                    <a:pt x="6083" y="377532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350314" y="395808"/>
                  </a:lnTo>
                  <a:lnTo>
                    <a:pt x="374138" y="373935"/>
                  </a:lnTo>
                  <a:lnTo>
                    <a:pt x="404858" y="340512"/>
                  </a:lnTo>
                  <a:lnTo>
                    <a:pt x="432667" y="304556"/>
                  </a:lnTo>
                  <a:lnTo>
                    <a:pt x="434098" y="302338"/>
                  </a:lnTo>
                  <a:lnTo>
                    <a:pt x="434098" y="33489"/>
                  </a:lnTo>
                  <a:close/>
                </a:path>
                <a:path w="434340" h="396240">
                  <a:moveTo>
                    <a:pt x="432574" y="27393"/>
                  </a:moveTo>
                  <a:lnTo>
                    <a:pt x="1523" y="27393"/>
                  </a:lnTo>
                  <a:lnTo>
                    <a:pt x="1523" y="33489"/>
                  </a:lnTo>
                  <a:lnTo>
                    <a:pt x="432574" y="33489"/>
                  </a:lnTo>
                  <a:lnTo>
                    <a:pt x="432574" y="27393"/>
                  </a:lnTo>
                  <a:close/>
                </a:path>
                <a:path w="434340" h="396240">
                  <a:moveTo>
                    <a:pt x="431050" y="22834"/>
                  </a:moveTo>
                  <a:lnTo>
                    <a:pt x="3035" y="22834"/>
                  </a:lnTo>
                  <a:lnTo>
                    <a:pt x="3035" y="27393"/>
                  </a:lnTo>
                  <a:lnTo>
                    <a:pt x="431050" y="27393"/>
                  </a:lnTo>
                  <a:lnTo>
                    <a:pt x="431050" y="22834"/>
                  </a:lnTo>
                  <a:close/>
                </a:path>
                <a:path w="434340" h="396240">
                  <a:moveTo>
                    <a:pt x="429526" y="19786"/>
                  </a:moveTo>
                  <a:lnTo>
                    <a:pt x="4559" y="19786"/>
                  </a:lnTo>
                  <a:lnTo>
                    <a:pt x="4559" y="22834"/>
                  </a:lnTo>
                  <a:lnTo>
                    <a:pt x="429526" y="22834"/>
                  </a:lnTo>
                  <a:lnTo>
                    <a:pt x="429526" y="19786"/>
                  </a:lnTo>
                  <a:close/>
                </a:path>
                <a:path w="434340" h="396240">
                  <a:moveTo>
                    <a:pt x="428002" y="18262"/>
                  </a:moveTo>
                  <a:lnTo>
                    <a:pt x="6083" y="18262"/>
                  </a:lnTo>
                  <a:lnTo>
                    <a:pt x="6083" y="19786"/>
                  </a:lnTo>
                  <a:lnTo>
                    <a:pt x="428002" y="19786"/>
                  </a:lnTo>
                  <a:lnTo>
                    <a:pt x="428002" y="18262"/>
                  </a:lnTo>
                  <a:close/>
                </a:path>
                <a:path w="434340" h="396240">
                  <a:moveTo>
                    <a:pt x="426491" y="16738"/>
                  </a:moveTo>
                  <a:lnTo>
                    <a:pt x="7607" y="16738"/>
                  </a:lnTo>
                  <a:lnTo>
                    <a:pt x="7607" y="18262"/>
                  </a:lnTo>
                  <a:lnTo>
                    <a:pt x="426491" y="18262"/>
                  </a:lnTo>
                  <a:lnTo>
                    <a:pt x="426491" y="16738"/>
                  </a:lnTo>
                  <a:close/>
                </a:path>
                <a:path w="434340" h="396240">
                  <a:moveTo>
                    <a:pt x="424967" y="15227"/>
                  </a:moveTo>
                  <a:lnTo>
                    <a:pt x="9131" y="15227"/>
                  </a:lnTo>
                  <a:lnTo>
                    <a:pt x="9131" y="16738"/>
                  </a:lnTo>
                  <a:lnTo>
                    <a:pt x="424967" y="16738"/>
                  </a:lnTo>
                  <a:lnTo>
                    <a:pt x="424967" y="15227"/>
                  </a:lnTo>
                  <a:close/>
                </a:path>
                <a:path w="434340" h="396240">
                  <a:moveTo>
                    <a:pt x="423443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23443" y="15227"/>
                  </a:lnTo>
                  <a:lnTo>
                    <a:pt x="423443" y="13703"/>
                  </a:lnTo>
                  <a:close/>
                </a:path>
                <a:path w="434340" h="396240">
                  <a:moveTo>
                    <a:pt x="421919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21919" y="13703"/>
                  </a:lnTo>
                  <a:lnTo>
                    <a:pt x="421919" y="12179"/>
                  </a:lnTo>
                  <a:close/>
                </a:path>
                <a:path w="434340" h="396240">
                  <a:moveTo>
                    <a:pt x="420395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20395" y="12179"/>
                  </a:lnTo>
                  <a:lnTo>
                    <a:pt x="420395" y="10655"/>
                  </a:lnTo>
                  <a:close/>
                </a:path>
                <a:path w="434340" h="396240">
                  <a:moveTo>
                    <a:pt x="418871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418871" y="10655"/>
                  </a:lnTo>
                  <a:lnTo>
                    <a:pt x="418871" y="9131"/>
                  </a:lnTo>
                  <a:close/>
                </a:path>
                <a:path w="434340" h="396240">
                  <a:moveTo>
                    <a:pt x="417347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417347" y="9131"/>
                  </a:lnTo>
                  <a:lnTo>
                    <a:pt x="417347" y="7607"/>
                  </a:lnTo>
                  <a:close/>
                </a:path>
                <a:path w="434340" h="396240">
                  <a:moveTo>
                    <a:pt x="415823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415823" y="7607"/>
                  </a:lnTo>
                  <a:lnTo>
                    <a:pt x="415823" y="6083"/>
                  </a:lnTo>
                  <a:close/>
                </a:path>
                <a:path w="434340" h="396240">
                  <a:moveTo>
                    <a:pt x="414299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414299" y="6083"/>
                  </a:lnTo>
                  <a:lnTo>
                    <a:pt x="414299" y="4559"/>
                  </a:lnTo>
                  <a:close/>
                </a:path>
                <a:path w="434340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411251" y="4559"/>
                  </a:lnTo>
                  <a:lnTo>
                    <a:pt x="411251" y="3048"/>
                  </a:lnTo>
                  <a:close/>
                </a:path>
                <a:path w="434340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34340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70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717423" y="1128052"/>
              <a:ext cx="434340" cy="396240"/>
            </a:xfrm>
            <a:custGeom>
              <a:avLst/>
              <a:gdLst/>
              <a:ahLst/>
              <a:cxnLst/>
              <a:rect l="l" t="t" r="r" b="b"/>
              <a:pathLst>
                <a:path w="434340" h="396240">
                  <a:moveTo>
                    <a:pt x="434098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3" y="363829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32"/>
                  </a:lnTo>
                  <a:lnTo>
                    <a:pt x="6083" y="377532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332218" y="395808"/>
                  </a:lnTo>
                  <a:lnTo>
                    <a:pt x="365525" y="365321"/>
                  </a:lnTo>
                  <a:lnTo>
                    <a:pt x="395541" y="332663"/>
                  </a:lnTo>
                  <a:lnTo>
                    <a:pt x="422715" y="297530"/>
                  </a:lnTo>
                  <a:lnTo>
                    <a:pt x="434098" y="279886"/>
                  </a:lnTo>
                  <a:lnTo>
                    <a:pt x="434098" y="33489"/>
                  </a:lnTo>
                  <a:close/>
                </a:path>
                <a:path w="434340" h="396240">
                  <a:moveTo>
                    <a:pt x="432574" y="27393"/>
                  </a:moveTo>
                  <a:lnTo>
                    <a:pt x="1523" y="27393"/>
                  </a:lnTo>
                  <a:lnTo>
                    <a:pt x="1523" y="33489"/>
                  </a:lnTo>
                  <a:lnTo>
                    <a:pt x="432574" y="33489"/>
                  </a:lnTo>
                  <a:lnTo>
                    <a:pt x="432574" y="27393"/>
                  </a:lnTo>
                  <a:close/>
                </a:path>
                <a:path w="434340" h="396240">
                  <a:moveTo>
                    <a:pt x="431050" y="22834"/>
                  </a:moveTo>
                  <a:lnTo>
                    <a:pt x="3035" y="22834"/>
                  </a:lnTo>
                  <a:lnTo>
                    <a:pt x="3035" y="27393"/>
                  </a:lnTo>
                  <a:lnTo>
                    <a:pt x="431050" y="27393"/>
                  </a:lnTo>
                  <a:lnTo>
                    <a:pt x="431050" y="22834"/>
                  </a:lnTo>
                  <a:close/>
                </a:path>
                <a:path w="434340" h="396240">
                  <a:moveTo>
                    <a:pt x="429526" y="19786"/>
                  </a:moveTo>
                  <a:lnTo>
                    <a:pt x="4559" y="19786"/>
                  </a:lnTo>
                  <a:lnTo>
                    <a:pt x="4559" y="22834"/>
                  </a:lnTo>
                  <a:lnTo>
                    <a:pt x="429526" y="22834"/>
                  </a:lnTo>
                  <a:lnTo>
                    <a:pt x="429526" y="19786"/>
                  </a:lnTo>
                  <a:close/>
                </a:path>
                <a:path w="434340" h="396240">
                  <a:moveTo>
                    <a:pt x="428002" y="18262"/>
                  </a:moveTo>
                  <a:lnTo>
                    <a:pt x="6083" y="18262"/>
                  </a:lnTo>
                  <a:lnTo>
                    <a:pt x="6083" y="19786"/>
                  </a:lnTo>
                  <a:lnTo>
                    <a:pt x="428002" y="19786"/>
                  </a:lnTo>
                  <a:lnTo>
                    <a:pt x="428002" y="18262"/>
                  </a:lnTo>
                  <a:close/>
                </a:path>
                <a:path w="434340" h="396240">
                  <a:moveTo>
                    <a:pt x="426491" y="16738"/>
                  </a:moveTo>
                  <a:lnTo>
                    <a:pt x="7607" y="16738"/>
                  </a:lnTo>
                  <a:lnTo>
                    <a:pt x="7607" y="18262"/>
                  </a:lnTo>
                  <a:lnTo>
                    <a:pt x="426491" y="18262"/>
                  </a:lnTo>
                  <a:lnTo>
                    <a:pt x="426491" y="16738"/>
                  </a:lnTo>
                  <a:close/>
                </a:path>
                <a:path w="434340" h="396240">
                  <a:moveTo>
                    <a:pt x="424967" y="15227"/>
                  </a:moveTo>
                  <a:lnTo>
                    <a:pt x="9131" y="15227"/>
                  </a:lnTo>
                  <a:lnTo>
                    <a:pt x="9131" y="16738"/>
                  </a:lnTo>
                  <a:lnTo>
                    <a:pt x="424967" y="16738"/>
                  </a:lnTo>
                  <a:lnTo>
                    <a:pt x="424967" y="15227"/>
                  </a:lnTo>
                  <a:close/>
                </a:path>
                <a:path w="434340" h="396240">
                  <a:moveTo>
                    <a:pt x="423443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23443" y="15227"/>
                  </a:lnTo>
                  <a:lnTo>
                    <a:pt x="423443" y="13703"/>
                  </a:lnTo>
                  <a:close/>
                </a:path>
                <a:path w="434340" h="396240">
                  <a:moveTo>
                    <a:pt x="421919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21919" y="13703"/>
                  </a:lnTo>
                  <a:lnTo>
                    <a:pt x="421919" y="12179"/>
                  </a:lnTo>
                  <a:close/>
                </a:path>
                <a:path w="434340" h="396240">
                  <a:moveTo>
                    <a:pt x="420395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20395" y="12179"/>
                  </a:lnTo>
                  <a:lnTo>
                    <a:pt x="420395" y="10655"/>
                  </a:lnTo>
                  <a:close/>
                </a:path>
                <a:path w="434340" h="396240">
                  <a:moveTo>
                    <a:pt x="418871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418871" y="10655"/>
                  </a:lnTo>
                  <a:lnTo>
                    <a:pt x="418871" y="9131"/>
                  </a:lnTo>
                  <a:close/>
                </a:path>
                <a:path w="434340" h="396240">
                  <a:moveTo>
                    <a:pt x="417347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417347" y="9131"/>
                  </a:lnTo>
                  <a:lnTo>
                    <a:pt x="417347" y="7607"/>
                  </a:lnTo>
                  <a:close/>
                </a:path>
                <a:path w="434340" h="396240">
                  <a:moveTo>
                    <a:pt x="415823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415823" y="7607"/>
                  </a:lnTo>
                  <a:lnTo>
                    <a:pt x="415823" y="6083"/>
                  </a:lnTo>
                  <a:close/>
                </a:path>
                <a:path w="434340" h="396240">
                  <a:moveTo>
                    <a:pt x="414299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414299" y="6083"/>
                  </a:lnTo>
                  <a:lnTo>
                    <a:pt x="414299" y="4559"/>
                  </a:lnTo>
                  <a:close/>
                </a:path>
                <a:path w="434340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411251" y="4559"/>
                  </a:lnTo>
                  <a:lnTo>
                    <a:pt x="411251" y="3048"/>
                  </a:lnTo>
                  <a:close/>
                </a:path>
                <a:path w="434340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34340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73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717423" y="1128052"/>
              <a:ext cx="434340" cy="396240"/>
            </a:xfrm>
            <a:custGeom>
              <a:avLst/>
              <a:gdLst/>
              <a:ahLst/>
              <a:cxnLst/>
              <a:rect l="l" t="t" r="r" b="b"/>
              <a:pathLst>
                <a:path w="434340" h="396240">
                  <a:moveTo>
                    <a:pt x="434098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3" y="363829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32"/>
                  </a:lnTo>
                  <a:lnTo>
                    <a:pt x="6083" y="377532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314832" y="395808"/>
                  </a:lnTo>
                  <a:lnTo>
                    <a:pt x="373887" y="341166"/>
                  </a:lnTo>
                  <a:lnTo>
                    <a:pt x="403391" y="305839"/>
                  </a:lnTo>
                  <a:lnTo>
                    <a:pt x="429655" y="267913"/>
                  </a:lnTo>
                  <a:lnTo>
                    <a:pt x="434098" y="260059"/>
                  </a:lnTo>
                  <a:lnTo>
                    <a:pt x="434098" y="33489"/>
                  </a:lnTo>
                  <a:close/>
                </a:path>
                <a:path w="434340" h="396240">
                  <a:moveTo>
                    <a:pt x="432574" y="27393"/>
                  </a:moveTo>
                  <a:lnTo>
                    <a:pt x="1523" y="27393"/>
                  </a:lnTo>
                  <a:lnTo>
                    <a:pt x="1523" y="33489"/>
                  </a:lnTo>
                  <a:lnTo>
                    <a:pt x="432574" y="33489"/>
                  </a:lnTo>
                  <a:lnTo>
                    <a:pt x="432574" y="27393"/>
                  </a:lnTo>
                  <a:close/>
                </a:path>
                <a:path w="434340" h="396240">
                  <a:moveTo>
                    <a:pt x="431050" y="22834"/>
                  </a:moveTo>
                  <a:lnTo>
                    <a:pt x="3035" y="22834"/>
                  </a:lnTo>
                  <a:lnTo>
                    <a:pt x="3035" y="27393"/>
                  </a:lnTo>
                  <a:lnTo>
                    <a:pt x="431050" y="27393"/>
                  </a:lnTo>
                  <a:lnTo>
                    <a:pt x="431050" y="22834"/>
                  </a:lnTo>
                  <a:close/>
                </a:path>
                <a:path w="434340" h="396240">
                  <a:moveTo>
                    <a:pt x="429526" y="19786"/>
                  </a:moveTo>
                  <a:lnTo>
                    <a:pt x="4559" y="19786"/>
                  </a:lnTo>
                  <a:lnTo>
                    <a:pt x="4559" y="22834"/>
                  </a:lnTo>
                  <a:lnTo>
                    <a:pt x="429526" y="22834"/>
                  </a:lnTo>
                  <a:lnTo>
                    <a:pt x="429526" y="19786"/>
                  </a:lnTo>
                  <a:close/>
                </a:path>
                <a:path w="434340" h="396240">
                  <a:moveTo>
                    <a:pt x="428002" y="18262"/>
                  </a:moveTo>
                  <a:lnTo>
                    <a:pt x="6083" y="18262"/>
                  </a:lnTo>
                  <a:lnTo>
                    <a:pt x="6083" y="19786"/>
                  </a:lnTo>
                  <a:lnTo>
                    <a:pt x="428002" y="19786"/>
                  </a:lnTo>
                  <a:lnTo>
                    <a:pt x="428002" y="18262"/>
                  </a:lnTo>
                  <a:close/>
                </a:path>
                <a:path w="434340" h="396240">
                  <a:moveTo>
                    <a:pt x="426491" y="16738"/>
                  </a:moveTo>
                  <a:lnTo>
                    <a:pt x="7607" y="16738"/>
                  </a:lnTo>
                  <a:lnTo>
                    <a:pt x="7607" y="18262"/>
                  </a:lnTo>
                  <a:lnTo>
                    <a:pt x="426491" y="18262"/>
                  </a:lnTo>
                  <a:lnTo>
                    <a:pt x="426491" y="16738"/>
                  </a:lnTo>
                  <a:close/>
                </a:path>
                <a:path w="434340" h="396240">
                  <a:moveTo>
                    <a:pt x="424967" y="15227"/>
                  </a:moveTo>
                  <a:lnTo>
                    <a:pt x="9131" y="15227"/>
                  </a:lnTo>
                  <a:lnTo>
                    <a:pt x="9131" y="16738"/>
                  </a:lnTo>
                  <a:lnTo>
                    <a:pt x="424967" y="16738"/>
                  </a:lnTo>
                  <a:lnTo>
                    <a:pt x="424967" y="15227"/>
                  </a:lnTo>
                  <a:close/>
                </a:path>
                <a:path w="434340" h="396240">
                  <a:moveTo>
                    <a:pt x="423443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23443" y="15227"/>
                  </a:lnTo>
                  <a:lnTo>
                    <a:pt x="423443" y="13703"/>
                  </a:lnTo>
                  <a:close/>
                </a:path>
                <a:path w="434340" h="396240">
                  <a:moveTo>
                    <a:pt x="421919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21919" y="13703"/>
                  </a:lnTo>
                  <a:lnTo>
                    <a:pt x="421919" y="12179"/>
                  </a:lnTo>
                  <a:close/>
                </a:path>
                <a:path w="434340" h="396240">
                  <a:moveTo>
                    <a:pt x="420395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20395" y="12179"/>
                  </a:lnTo>
                  <a:lnTo>
                    <a:pt x="420395" y="10655"/>
                  </a:lnTo>
                  <a:close/>
                </a:path>
                <a:path w="434340" h="396240">
                  <a:moveTo>
                    <a:pt x="418871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418871" y="10655"/>
                  </a:lnTo>
                  <a:lnTo>
                    <a:pt x="418871" y="9131"/>
                  </a:lnTo>
                  <a:close/>
                </a:path>
                <a:path w="434340" h="396240">
                  <a:moveTo>
                    <a:pt x="417347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417347" y="9131"/>
                  </a:lnTo>
                  <a:lnTo>
                    <a:pt x="417347" y="7607"/>
                  </a:lnTo>
                  <a:close/>
                </a:path>
                <a:path w="434340" h="396240">
                  <a:moveTo>
                    <a:pt x="415823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415823" y="7607"/>
                  </a:lnTo>
                  <a:lnTo>
                    <a:pt x="415823" y="6083"/>
                  </a:lnTo>
                  <a:close/>
                </a:path>
                <a:path w="434340" h="396240">
                  <a:moveTo>
                    <a:pt x="414299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414299" y="6083"/>
                  </a:lnTo>
                  <a:lnTo>
                    <a:pt x="414299" y="4559"/>
                  </a:lnTo>
                  <a:close/>
                </a:path>
                <a:path w="434340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411251" y="4559"/>
                  </a:lnTo>
                  <a:lnTo>
                    <a:pt x="411251" y="3048"/>
                  </a:lnTo>
                  <a:close/>
                </a:path>
                <a:path w="434340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34340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74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717423" y="1128052"/>
              <a:ext cx="434340" cy="396240"/>
            </a:xfrm>
            <a:custGeom>
              <a:avLst/>
              <a:gdLst/>
              <a:ahLst/>
              <a:cxnLst/>
              <a:rect l="l" t="t" r="r" b="b"/>
              <a:pathLst>
                <a:path w="434340" h="396240">
                  <a:moveTo>
                    <a:pt x="434098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3" y="363829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32"/>
                  </a:lnTo>
                  <a:lnTo>
                    <a:pt x="6083" y="377532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295257" y="395808"/>
                  </a:lnTo>
                  <a:lnTo>
                    <a:pt x="333138" y="364687"/>
                  </a:lnTo>
                  <a:lnTo>
                    <a:pt x="364893" y="332950"/>
                  </a:lnTo>
                  <a:lnTo>
                    <a:pt x="393692" y="298468"/>
                  </a:lnTo>
                  <a:lnTo>
                    <a:pt x="419328" y="261448"/>
                  </a:lnTo>
                  <a:lnTo>
                    <a:pt x="434098" y="235344"/>
                  </a:lnTo>
                  <a:lnTo>
                    <a:pt x="434098" y="33489"/>
                  </a:lnTo>
                  <a:close/>
                </a:path>
                <a:path w="434340" h="396240">
                  <a:moveTo>
                    <a:pt x="432574" y="27393"/>
                  </a:moveTo>
                  <a:lnTo>
                    <a:pt x="1523" y="27393"/>
                  </a:lnTo>
                  <a:lnTo>
                    <a:pt x="1523" y="33489"/>
                  </a:lnTo>
                  <a:lnTo>
                    <a:pt x="432574" y="33489"/>
                  </a:lnTo>
                  <a:lnTo>
                    <a:pt x="432574" y="27393"/>
                  </a:lnTo>
                  <a:close/>
                </a:path>
                <a:path w="434340" h="396240">
                  <a:moveTo>
                    <a:pt x="431050" y="22834"/>
                  </a:moveTo>
                  <a:lnTo>
                    <a:pt x="3035" y="22834"/>
                  </a:lnTo>
                  <a:lnTo>
                    <a:pt x="3035" y="27393"/>
                  </a:lnTo>
                  <a:lnTo>
                    <a:pt x="431050" y="27393"/>
                  </a:lnTo>
                  <a:lnTo>
                    <a:pt x="431050" y="22834"/>
                  </a:lnTo>
                  <a:close/>
                </a:path>
                <a:path w="434340" h="396240">
                  <a:moveTo>
                    <a:pt x="429526" y="19786"/>
                  </a:moveTo>
                  <a:lnTo>
                    <a:pt x="4559" y="19786"/>
                  </a:lnTo>
                  <a:lnTo>
                    <a:pt x="4559" y="22834"/>
                  </a:lnTo>
                  <a:lnTo>
                    <a:pt x="429526" y="22834"/>
                  </a:lnTo>
                  <a:lnTo>
                    <a:pt x="429526" y="19786"/>
                  </a:lnTo>
                  <a:close/>
                </a:path>
                <a:path w="434340" h="396240">
                  <a:moveTo>
                    <a:pt x="428002" y="18262"/>
                  </a:moveTo>
                  <a:lnTo>
                    <a:pt x="6083" y="18262"/>
                  </a:lnTo>
                  <a:lnTo>
                    <a:pt x="6083" y="19786"/>
                  </a:lnTo>
                  <a:lnTo>
                    <a:pt x="428002" y="19786"/>
                  </a:lnTo>
                  <a:lnTo>
                    <a:pt x="428002" y="18262"/>
                  </a:lnTo>
                  <a:close/>
                </a:path>
                <a:path w="434340" h="396240">
                  <a:moveTo>
                    <a:pt x="426491" y="16738"/>
                  </a:moveTo>
                  <a:lnTo>
                    <a:pt x="7607" y="16738"/>
                  </a:lnTo>
                  <a:lnTo>
                    <a:pt x="7607" y="18262"/>
                  </a:lnTo>
                  <a:lnTo>
                    <a:pt x="426491" y="18262"/>
                  </a:lnTo>
                  <a:lnTo>
                    <a:pt x="426491" y="16738"/>
                  </a:lnTo>
                  <a:close/>
                </a:path>
                <a:path w="434340" h="396240">
                  <a:moveTo>
                    <a:pt x="424967" y="15227"/>
                  </a:moveTo>
                  <a:lnTo>
                    <a:pt x="9131" y="15227"/>
                  </a:lnTo>
                  <a:lnTo>
                    <a:pt x="9131" y="16738"/>
                  </a:lnTo>
                  <a:lnTo>
                    <a:pt x="424967" y="16738"/>
                  </a:lnTo>
                  <a:lnTo>
                    <a:pt x="424967" y="15227"/>
                  </a:lnTo>
                  <a:close/>
                </a:path>
                <a:path w="434340" h="396240">
                  <a:moveTo>
                    <a:pt x="423443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23443" y="15227"/>
                  </a:lnTo>
                  <a:lnTo>
                    <a:pt x="423443" y="13703"/>
                  </a:lnTo>
                  <a:close/>
                </a:path>
                <a:path w="434340" h="396240">
                  <a:moveTo>
                    <a:pt x="421919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21919" y="13703"/>
                  </a:lnTo>
                  <a:lnTo>
                    <a:pt x="421919" y="12179"/>
                  </a:lnTo>
                  <a:close/>
                </a:path>
                <a:path w="434340" h="396240">
                  <a:moveTo>
                    <a:pt x="420395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20395" y="12179"/>
                  </a:lnTo>
                  <a:lnTo>
                    <a:pt x="420395" y="10655"/>
                  </a:lnTo>
                  <a:close/>
                </a:path>
                <a:path w="434340" h="396240">
                  <a:moveTo>
                    <a:pt x="418871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418871" y="10655"/>
                  </a:lnTo>
                  <a:lnTo>
                    <a:pt x="418871" y="9131"/>
                  </a:lnTo>
                  <a:close/>
                </a:path>
                <a:path w="434340" h="396240">
                  <a:moveTo>
                    <a:pt x="417347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417347" y="9131"/>
                  </a:lnTo>
                  <a:lnTo>
                    <a:pt x="417347" y="7607"/>
                  </a:lnTo>
                  <a:close/>
                </a:path>
                <a:path w="434340" h="396240">
                  <a:moveTo>
                    <a:pt x="415823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415823" y="7607"/>
                  </a:lnTo>
                  <a:lnTo>
                    <a:pt x="415823" y="6083"/>
                  </a:lnTo>
                  <a:close/>
                </a:path>
                <a:path w="434340" h="396240">
                  <a:moveTo>
                    <a:pt x="414299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414299" y="6083"/>
                  </a:lnTo>
                  <a:lnTo>
                    <a:pt x="414299" y="4559"/>
                  </a:lnTo>
                  <a:close/>
                </a:path>
                <a:path w="434340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411251" y="4559"/>
                  </a:lnTo>
                  <a:lnTo>
                    <a:pt x="411251" y="3048"/>
                  </a:lnTo>
                  <a:close/>
                </a:path>
                <a:path w="434340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34340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77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717423" y="1128052"/>
              <a:ext cx="434340" cy="396240"/>
            </a:xfrm>
            <a:custGeom>
              <a:avLst/>
              <a:gdLst/>
              <a:ahLst/>
              <a:cxnLst/>
              <a:rect l="l" t="t" r="r" b="b"/>
              <a:pathLst>
                <a:path w="434340" h="396240">
                  <a:moveTo>
                    <a:pt x="434098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3" y="363829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32"/>
                  </a:lnTo>
                  <a:lnTo>
                    <a:pt x="6083" y="377532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273860" y="395808"/>
                  </a:lnTo>
                  <a:lnTo>
                    <a:pt x="324916" y="355693"/>
                  </a:lnTo>
                  <a:lnTo>
                    <a:pt x="355892" y="324734"/>
                  </a:lnTo>
                  <a:lnTo>
                    <a:pt x="383986" y="291096"/>
                  </a:lnTo>
                  <a:lnTo>
                    <a:pt x="408993" y="254984"/>
                  </a:lnTo>
                  <a:lnTo>
                    <a:pt x="430710" y="216599"/>
                  </a:lnTo>
                  <a:lnTo>
                    <a:pt x="434098" y="209079"/>
                  </a:lnTo>
                  <a:lnTo>
                    <a:pt x="434098" y="33489"/>
                  </a:lnTo>
                  <a:close/>
                </a:path>
                <a:path w="434340" h="396240">
                  <a:moveTo>
                    <a:pt x="432574" y="27393"/>
                  </a:moveTo>
                  <a:lnTo>
                    <a:pt x="1523" y="27393"/>
                  </a:lnTo>
                  <a:lnTo>
                    <a:pt x="1523" y="33489"/>
                  </a:lnTo>
                  <a:lnTo>
                    <a:pt x="432574" y="33489"/>
                  </a:lnTo>
                  <a:lnTo>
                    <a:pt x="432574" y="27393"/>
                  </a:lnTo>
                  <a:close/>
                </a:path>
                <a:path w="434340" h="396240">
                  <a:moveTo>
                    <a:pt x="431050" y="22834"/>
                  </a:moveTo>
                  <a:lnTo>
                    <a:pt x="3035" y="22834"/>
                  </a:lnTo>
                  <a:lnTo>
                    <a:pt x="3035" y="27393"/>
                  </a:lnTo>
                  <a:lnTo>
                    <a:pt x="431050" y="27393"/>
                  </a:lnTo>
                  <a:lnTo>
                    <a:pt x="431050" y="22834"/>
                  </a:lnTo>
                  <a:close/>
                </a:path>
                <a:path w="434340" h="396240">
                  <a:moveTo>
                    <a:pt x="429526" y="19786"/>
                  </a:moveTo>
                  <a:lnTo>
                    <a:pt x="4559" y="19786"/>
                  </a:lnTo>
                  <a:lnTo>
                    <a:pt x="4559" y="22834"/>
                  </a:lnTo>
                  <a:lnTo>
                    <a:pt x="429526" y="22834"/>
                  </a:lnTo>
                  <a:lnTo>
                    <a:pt x="429526" y="19786"/>
                  </a:lnTo>
                  <a:close/>
                </a:path>
                <a:path w="434340" h="396240">
                  <a:moveTo>
                    <a:pt x="428002" y="18262"/>
                  </a:moveTo>
                  <a:lnTo>
                    <a:pt x="6083" y="18262"/>
                  </a:lnTo>
                  <a:lnTo>
                    <a:pt x="6083" y="19786"/>
                  </a:lnTo>
                  <a:lnTo>
                    <a:pt x="428002" y="19786"/>
                  </a:lnTo>
                  <a:lnTo>
                    <a:pt x="428002" y="18262"/>
                  </a:lnTo>
                  <a:close/>
                </a:path>
                <a:path w="434340" h="396240">
                  <a:moveTo>
                    <a:pt x="426491" y="16738"/>
                  </a:moveTo>
                  <a:lnTo>
                    <a:pt x="7607" y="16738"/>
                  </a:lnTo>
                  <a:lnTo>
                    <a:pt x="7607" y="18262"/>
                  </a:lnTo>
                  <a:lnTo>
                    <a:pt x="426491" y="18262"/>
                  </a:lnTo>
                  <a:lnTo>
                    <a:pt x="426491" y="16738"/>
                  </a:lnTo>
                  <a:close/>
                </a:path>
                <a:path w="434340" h="396240">
                  <a:moveTo>
                    <a:pt x="424967" y="15227"/>
                  </a:moveTo>
                  <a:lnTo>
                    <a:pt x="9131" y="15227"/>
                  </a:lnTo>
                  <a:lnTo>
                    <a:pt x="9131" y="16738"/>
                  </a:lnTo>
                  <a:lnTo>
                    <a:pt x="424967" y="16738"/>
                  </a:lnTo>
                  <a:lnTo>
                    <a:pt x="424967" y="15227"/>
                  </a:lnTo>
                  <a:close/>
                </a:path>
                <a:path w="434340" h="396240">
                  <a:moveTo>
                    <a:pt x="423443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23443" y="15227"/>
                  </a:lnTo>
                  <a:lnTo>
                    <a:pt x="423443" y="13703"/>
                  </a:lnTo>
                  <a:close/>
                </a:path>
                <a:path w="434340" h="396240">
                  <a:moveTo>
                    <a:pt x="421919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21919" y="13703"/>
                  </a:lnTo>
                  <a:lnTo>
                    <a:pt x="421919" y="12179"/>
                  </a:lnTo>
                  <a:close/>
                </a:path>
                <a:path w="434340" h="396240">
                  <a:moveTo>
                    <a:pt x="420395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20395" y="12179"/>
                  </a:lnTo>
                  <a:lnTo>
                    <a:pt x="420395" y="10655"/>
                  </a:lnTo>
                  <a:close/>
                </a:path>
                <a:path w="434340" h="396240">
                  <a:moveTo>
                    <a:pt x="418871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418871" y="10655"/>
                  </a:lnTo>
                  <a:lnTo>
                    <a:pt x="418871" y="9131"/>
                  </a:lnTo>
                  <a:close/>
                </a:path>
                <a:path w="434340" h="396240">
                  <a:moveTo>
                    <a:pt x="417347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417347" y="9131"/>
                  </a:lnTo>
                  <a:lnTo>
                    <a:pt x="417347" y="7607"/>
                  </a:lnTo>
                  <a:close/>
                </a:path>
                <a:path w="434340" h="396240">
                  <a:moveTo>
                    <a:pt x="415823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415823" y="7607"/>
                  </a:lnTo>
                  <a:lnTo>
                    <a:pt x="415823" y="6083"/>
                  </a:lnTo>
                  <a:close/>
                </a:path>
                <a:path w="434340" h="396240">
                  <a:moveTo>
                    <a:pt x="414299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414299" y="6083"/>
                  </a:lnTo>
                  <a:lnTo>
                    <a:pt x="414299" y="4559"/>
                  </a:lnTo>
                  <a:close/>
                </a:path>
                <a:path w="434340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411251" y="4559"/>
                  </a:lnTo>
                  <a:lnTo>
                    <a:pt x="411251" y="3048"/>
                  </a:lnTo>
                  <a:close/>
                </a:path>
                <a:path w="434340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34340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78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717423" y="1128052"/>
              <a:ext cx="434340" cy="396240"/>
            </a:xfrm>
            <a:custGeom>
              <a:avLst/>
              <a:gdLst/>
              <a:ahLst/>
              <a:cxnLst/>
              <a:rect l="l" t="t" r="r" b="b"/>
              <a:pathLst>
                <a:path w="434340" h="396240">
                  <a:moveTo>
                    <a:pt x="434098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3" y="363829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32"/>
                  </a:lnTo>
                  <a:lnTo>
                    <a:pt x="6083" y="377532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252034" y="395808"/>
                  </a:lnTo>
                  <a:lnTo>
                    <a:pt x="298552" y="362459"/>
                  </a:lnTo>
                  <a:lnTo>
                    <a:pt x="332138" y="331952"/>
                  </a:lnTo>
                  <a:lnTo>
                    <a:pt x="362663" y="298385"/>
                  </a:lnTo>
                  <a:lnTo>
                    <a:pt x="389889" y="261997"/>
                  </a:lnTo>
                  <a:lnTo>
                    <a:pt x="413579" y="223024"/>
                  </a:lnTo>
                  <a:lnTo>
                    <a:pt x="433495" y="181705"/>
                  </a:lnTo>
                  <a:lnTo>
                    <a:pt x="434098" y="180057"/>
                  </a:lnTo>
                  <a:lnTo>
                    <a:pt x="434098" y="33489"/>
                  </a:lnTo>
                  <a:close/>
                </a:path>
                <a:path w="434340" h="396240">
                  <a:moveTo>
                    <a:pt x="432574" y="27393"/>
                  </a:moveTo>
                  <a:lnTo>
                    <a:pt x="1523" y="27393"/>
                  </a:lnTo>
                  <a:lnTo>
                    <a:pt x="1523" y="33489"/>
                  </a:lnTo>
                  <a:lnTo>
                    <a:pt x="432574" y="33489"/>
                  </a:lnTo>
                  <a:lnTo>
                    <a:pt x="432574" y="27393"/>
                  </a:lnTo>
                  <a:close/>
                </a:path>
                <a:path w="434340" h="396240">
                  <a:moveTo>
                    <a:pt x="431050" y="22834"/>
                  </a:moveTo>
                  <a:lnTo>
                    <a:pt x="3035" y="22834"/>
                  </a:lnTo>
                  <a:lnTo>
                    <a:pt x="3035" y="27393"/>
                  </a:lnTo>
                  <a:lnTo>
                    <a:pt x="431050" y="27393"/>
                  </a:lnTo>
                  <a:lnTo>
                    <a:pt x="431050" y="22834"/>
                  </a:lnTo>
                  <a:close/>
                </a:path>
                <a:path w="434340" h="396240">
                  <a:moveTo>
                    <a:pt x="429526" y="19786"/>
                  </a:moveTo>
                  <a:lnTo>
                    <a:pt x="4559" y="19786"/>
                  </a:lnTo>
                  <a:lnTo>
                    <a:pt x="4559" y="22834"/>
                  </a:lnTo>
                  <a:lnTo>
                    <a:pt x="429526" y="22834"/>
                  </a:lnTo>
                  <a:lnTo>
                    <a:pt x="429526" y="19786"/>
                  </a:lnTo>
                  <a:close/>
                </a:path>
                <a:path w="434340" h="396240">
                  <a:moveTo>
                    <a:pt x="428002" y="18262"/>
                  </a:moveTo>
                  <a:lnTo>
                    <a:pt x="6083" y="18262"/>
                  </a:lnTo>
                  <a:lnTo>
                    <a:pt x="6083" y="19786"/>
                  </a:lnTo>
                  <a:lnTo>
                    <a:pt x="428002" y="19786"/>
                  </a:lnTo>
                  <a:lnTo>
                    <a:pt x="428002" y="18262"/>
                  </a:lnTo>
                  <a:close/>
                </a:path>
                <a:path w="434340" h="396240">
                  <a:moveTo>
                    <a:pt x="426491" y="16738"/>
                  </a:moveTo>
                  <a:lnTo>
                    <a:pt x="7607" y="16738"/>
                  </a:lnTo>
                  <a:lnTo>
                    <a:pt x="7607" y="18262"/>
                  </a:lnTo>
                  <a:lnTo>
                    <a:pt x="426491" y="18262"/>
                  </a:lnTo>
                  <a:lnTo>
                    <a:pt x="426491" y="16738"/>
                  </a:lnTo>
                  <a:close/>
                </a:path>
                <a:path w="434340" h="396240">
                  <a:moveTo>
                    <a:pt x="424967" y="15227"/>
                  </a:moveTo>
                  <a:lnTo>
                    <a:pt x="9131" y="15227"/>
                  </a:lnTo>
                  <a:lnTo>
                    <a:pt x="9131" y="16738"/>
                  </a:lnTo>
                  <a:lnTo>
                    <a:pt x="424967" y="16738"/>
                  </a:lnTo>
                  <a:lnTo>
                    <a:pt x="424967" y="15227"/>
                  </a:lnTo>
                  <a:close/>
                </a:path>
                <a:path w="434340" h="396240">
                  <a:moveTo>
                    <a:pt x="423443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23443" y="15227"/>
                  </a:lnTo>
                  <a:lnTo>
                    <a:pt x="423443" y="13703"/>
                  </a:lnTo>
                  <a:close/>
                </a:path>
                <a:path w="434340" h="396240">
                  <a:moveTo>
                    <a:pt x="421919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21919" y="13703"/>
                  </a:lnTo>
                  <a:lnTo>
                    <a:pt x="421919" y="12179"/>
                  </a:lnTo>
                  <a:close/>
                </a:path>
                <a:path w="434340" h="396240">
                  <a:moveTo>
                    <a:pt x="420395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20395" y="12179"/>
                  </a:lnTo>
                  <a:lnTo>
                    <a:pt x="420395" y="10655"/>
                  </a:lnTo>
                  <a:close/>
                </a:path>
                <a:path w="434340" h="396240">
                  <a:moveTo>
                    <a:pt x="418871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418871" y="10655"/>
                  </a:lnTo>
                  <a:lnTo>
                    <a:pt x="418871" y="9131"/>
                  </a:lnTo>
                  <a:close/>
                </a:path>
                <a:path w="434340" h="396240">
                  <a:moveTo>
                    <a:pt x="417347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417347" y="9131"/>
                  </a:lnTo>
                  <a:lnTo>
                    <a:pt x="417347" y="7607"/>
                  </a:lnTo>
                  <a:close/>
                </a:path>
                <a:path w="434340" h="396240">
                  <a:moveTo>
                    <a:pt x="415823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415823" y="7607"/>
                  </a:lnTo>
                  <a:lnTo>
                    <a:pt x="415823" y="6083"/>
                  </a:lnTo>
                  <a:close/>
                </a:path>
                <a:path w="434340" h="396240">
                  <a:moveTo>
                    <a:pt x="414299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414299" y="6083"/>
                  </a:lnTo>
                  <a:lnTo>
                    <a:pt x="414299" y="4559"/>
                  </a:lnTo>
                  <a:close/>
                </a:path>
                <a:path w="434340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411251" y="4559"/>
                  </a:lnTo>
                  <a:lnTo>
                    <a:pt x="411251" y="3048"/>
                  </a:lnTo>
                  <a:close/>
                </a:path>
                <a:path w="434340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34340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7B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717423" y="1128052"/>
              <a:ext cx="434340" cy="396240"/>
            </a:xfrm>
            <a:custGeom>
              <a:avLst/>
              <a:gdLst/>
              <a:ahLst/>
              <a:cxnLst/>
              <a:rect l="l" t="t" r="r" b="b"/>
              <a:pathLst>
                <a:path w="434340" h="396240">
                  <a:moveTo>
                    <a:pt x="434098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3" y="363829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32"/>
                  </a:lnTo>
                  <a:lnTo>
                    <a:pt x="6083" y="377532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231514" y="395808"/>
                  </a:lnTo>
                  <a:lnTo>
                    <a:pt x="291766" y="354235"/>
                  </a:lnTo>
                  <a:lnTo>
                    <a:pt x="324594" y="324415"/>
                  </a:lnTo>
                  <a:lnTo>
                    <a:pt x="354431" y="291604"/>
                  </a:lnTo>
                  <a:lnTo>
                    <a:pt x="381043" y="256036"/>
                  </a:lnTo>
                  <a:lnTo>
                    <a:pt x="404198" y="217942"/>
                  </a:lnTo>
                  <a:lnTo>
                    <a:pt x="423665" y="177554"/>
                  </a:lnTo>
                  <a:lnTo>
                    <a:pt x="434098" y="149064"/>
                  </a:lnTo>
                  <a:lnTo>
                    <a:pt x="434098" y="33489"/>
                  </a:lnTo>
                  <a:close/>
                </a:path>
                <a:path w="434340" h="396240">
                  <a:moveTo>
                    <a:pt x="432574" y="27393"/>
                  </a:moveTo>
                  <a:lnTo>
                    <a:pt x="1523" y="27393"/>
                  </a:lnTo>
                  <a:lnTo>
                    <a:pt x="1523" y="33489"/>
                  </a:lnTo>
                  <a:lnTo>
                    <a:pt x="432574" y="33489"/>
                  </a:lnTo>
                  <a:lnTo>
                    <a:pt x="432574" y="27393"/>
                  </a:lnTo>
                  <a:close/>
                </a:path>
                <a:path w="434340" h="396240">
                  <a:moveTo>
                    <a:pt x="431050" y="22834"/>
                  </a:moveTo>
                  <a:lnTo>
                    <a:pt x="3035" y="22834"/>
                  </a:lnTo>
                  <a:lnTo>
                    <a:pt x="3035" y="27393"/>
                  </a:lnTo>
                  <a:lnTo>
                    <a:pt x="431050" y="27393"/>
                  </a:lnTo>
                  <a:lnTo>
                    <a:pt x="431050" y="22834"/>
                  </a:lnTo>
                  <a:close/>
                </a:path>
                <a:path w="434340" h="396240">
                  <a:moveTo>
                    <a:pt x="429526" y="19786"/>
                  </a:moveTo>
                  <a:lnTo>
                    <a:pt x="4559" y="19786"/>
                  </a:lnTo>
                  <a:lnTo>
                    <a:pt x="4559" y="22834"/>
                  </a:lnTo>
                  <a:lnTo>
                    <a:pt x="429526" y="22834"/>
                  </a:lnTo>
                  <a:lnTo>
                    <a:pt x="429526" y="19786"/>
                  </a:lnTo>
                  <a:close/>
                </a:path>
                <a:path w="434340" h="396240">
                  <a:moveTo>
                    <a:pt x="428002" y="18262"/>
                  </a:moveTo>
                  <a:lnTo>
                    <a:pt x="6083" y="18262"/>
                  </a:lnTo>
                  <a:lnTo>
                    <a:pt x="6083" y="19786"/>
                  </a:lnTo>
                  <a:lnTo>
                    <a:pt x="428002" y="19786"/>
                  </a:lnTo>
                  <a:lnTo>
                    <a:pt x="428002" y="18262"/>
                  </a:lnTo>
                  <a:close/>
                </a:path>
                <a:path w="434340" h="396240">
                  <a:moveTo>
                    <a:pt x="426491" y="16738"/>
                  </a:moveTo>
                  <a:lnTo>
                    <a:pt x="7607" y="16738"/>
                  </a:lnTo>
                  <a:lnTo>
                    <a:pt x="7607" y="18262"/>
                  </a:lnTo>
                  <a:lnTo>
                    <a:pt x="426491" y="18262"/>
                  </a:lnTo>
                  <a:lnTo>
                    <a:pt x="426491" y="16738"/>
                  </a:lnTo>
                  <a:close/>
                </a:path>
                <a:path w="434340" h="396240">
                  <a:moveTo>
                    <a:pt x="424967" y="15227"/>
                  </a:moveTo>
                  <a:lnTo>
                    <a:pt x="9131" y="15227"/>
                  </a:lnTo>
                  <a:lnTo>
                    <a:pt x="9131" y="16738"/>
                  </a:lnTo>
                  <a:lnTo>
                    <a:pt x="424967" y="16738"/>
                  </a:lnTo>
                  <a:lnTo>
                    <a:pt x="424967" y="15227"/>
                  </a:lnTo>
                  <a:close/>
                </a:path>
                <a:path w="434340" h="396240">
                  <a:moveTo>
                    <a:pt x="423443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23443" y="15227"/>
                  </a:lnTo>
                  <a:lnTo>
                    <a:pt x="423443" y="13703"/>
                  </a:lnTo>
                  <a:close/>
                </a:path>
                <a:path w="434340" h="396240">
                  <a:moveTo>
                    <a:pt x="421919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21919" y="13703"/>
                  </a:lnTo>
                  <a:lnTo>
                    <a:pt x="421919" y="12179"/>
                  </a:lnTo>
                  <a:close/>
                </a:path>
                <a:path w="434340" h="396240">
                  <a:moveTo>
                    <a:pt x="420395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20395" y="12179"/>
                  </a:lnTo>
                  <a:lnTo>
                    <a:pt x="420395" y="10655"/>
                  </a:lnTo>
                  <a:close/>
                </a:path>
                <a:path w="434340" h="396240">
                  <a:moveTo>
                    <a:pt x="418871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418871" y="10655"/>
                  </a:lnTo>
                  <a:lnTo>
                    <a:pt x="418871" y="9131"/>
                  </a:lnTo>
                  <a:close/>
                </a:path>
                <a:path w="434340" h="396240">
                  <a:moveTo>
                    <a:pt x="417347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417347" y="9131"/>
                  </a:lnTo>
                  <a:lnTo>
                    <a:pt x="417347" y="7607"/>
                  </a:lnTo>
                  <a:close/>
                </a:path>
                <a:path w="434340" h="396240">
                  <a:moveTo>
                    <a:pt x="415823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415823" y="7607"/>
                  </a:lnTo>
                  <a:lnTo>
                    <a:pt x="415823" y="6083"/>
                  </a:lnTo>
                  <a:close/>
                </a:path>
                <a:path w="434340" h="396240">
                  <a:moveTo>
                    <a:pt x="414299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414299" y="6083"/>
                  </a:lnTo>
                  <a:lnTo>
                    <a:pt x="414299" y="4559"/>
                  </a:lnTo>
                  <a:close/>
                </a:path>
                <a:path w="434340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411251" y="4559"/>
                  </a:lnTo>
                  <a:lnTo>
                    <a:pt x="411251" y="3048"/>
                  </a:lnTo>
                  <a:close/>
                </a:path>
                <a:path w="434340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34340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7D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717423" y="1128052"/>
              <a:ext cx="434340" cy="396240"/>
            </a:xfrm>
            <a:custGeom>
              <a:avLst/>
              <a:gdLst/>
              <a:ahLst/>
              <a:cxnLst/>
              <a:rect l="l" t="t" r="r" b="b"/>
              <a:pathLst>
                <a:path w="434340" h="396240">
                  <a:moveTo>
                    <a:pt x="434098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3" y="363829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32"/>
                  </a:lnTo>
                  <a:lnTo>
                    <a:pt x="6083" y="377532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206227" y="395808"/>
                  </a:lnTo>
                  <a:lnTo>
                    <a:pt x="263534" y="360768"/>
                  </a:lnTo>
                  <a:lnTo>
                    <a:pt x="299281" y="331667"/>
                  </a:lnTo>
                  <a:lnTo>
                    <a:pt x="331851" y="299116"/>
                  </a:lnTo>
                  <a:lnTo>
                    <a:pt x="360969" y="263390"/>
                  </a:lnTo>
                  <a:lnTo>
                    <a:pt x="386361" y="224763"/>
                  </a:lnTo>
                  <a:lnTo>
                    <a:pt x="407752" y="183509"/>
                  </a:lnTo>
                  <a:lnTo>
                    <a:pt x="424867" y="139902"/>
                  </a:lnTo>
                  <a:lnTo>
                    <a:pt x="434098" y="106341"/>
                  </a:lnTo>
                  <a:lnTo>
                    <a:pt x="434098" y="33489"/>
                  </a:lnTo>
                  <a:close/>
                </a:path>
                <a:path w="434340" h="396240">
                  <a:moveTo>
                    <a:pt x="432574" y="27393"/>
                  </a:moveTo>
                  <a:lnTo>
                    <a:pt x="1523" y="27393"/>
                  </a:lnTo>
                  <a:lnTo>
                    <a:pt x="1523" y="33489"/>
                  </a:lnTo>
                  <a:lnTo>
                    <a:pt x="432574" y="33489"/>
                  </a:lnTo>
                  <a:lnTo>
                    <a:pt x="432574" y="27393"/>
                  </a:lnTo>
                  <a:close/>
                </a:path>
                <a:path w="434340" h="396240">
                  <a:moveTo>
                    <a:pt x="431050" y="22834"/>
                  </a:moveTo>
                  <a:lnTo>
                    <a:pt x="3035" y="22834"/>
                  </a:lnTo>
                  <a:lnTo>
                    <a:pt x="3035" y="27393"/>
                  </a:lnTo>
                  <a:lnTo>
                    <a:pt x="431050" y="27393"/>
                  </a:lnTo>
                  <a:lnTo>
                    <a:pt x="431050" y="22834"/>
                  </a:lnTo>
                  <a:close/>
                </a:path>
                <a:path w="434340" h="396240">
                  <a:moveTo>
                    <a:pt x="429526" y="19786"/>
                  </a:moveTo>
                  <a:lnTo>
                    <a:pt x="4559" y="19786"/>
                  </a:lnTo>
                  <a:lnTo>
                    <a:pt x="4559" y="22834"/>
                  </a:lnTo>
                  <a:lnTo>
                    <a:pt x="429526" y="22834"/>
                  </a:lnTo>
                  <a:lnTo>
                    <a:pt x="429526" y="19786"/>
                  </a:lnTo>
                  <a:close/>
                </a:path>
                <a:path w="434340" h="396240">
                  <a:moveTo>
                    <a:pt x="428002" y="18262"/>
                  </a:moveTo>
                  <a:lnTo>
                    <a:pt x="6083" y="18262"/>
                  </a:lnTo>
                  <a:lnTo>
                    <a:pt x="6083" y="19786"/>
                  </a:lnTo>
                  <a:lnTo>
                    <a:pt x="428002" y="19786"/>
                  </a:lnTo>
                  <a:lnTo>
                    <a:pt x="428002" y="18262"/>
                  </a:lnTo>
                  <a:close/>
                </a:path>
                <a:path w="434340" h="396240">
                  <a:moveTo>
                    <a:pt x="426491" y="16738"/>
                  </a:moveTo>
                  <a:lnTo>
                    <a:pt x="7607" y="16738"/>
                  </a:lnTo>
                  <a:lnTo>
                    <a:pt x="7607" y="18262"/>
                  </a:lnTo>
                  <a:lnTo>
                    <a:pt x="426491" y="18262"/>
                  </a:lnTo>
                  <a:lnTo>
                    <a:pt x="426491" y="16738"/>
                  </a:lnTo>
                  <a:close/>
                </a:path>
                <a:path w="434340" h="396240">
                  <a:moveTo>
                    <a:pt x="424967" y="15227"/>
                  </a:moveTo>
                  <a:lnTo>
                    <a:pt x="9131" y="15227"/>
                  </a:lnTo>
                  <a:lnTo>
                    <a:pt x="9131" y="16738"/>
                  </a:lnTo>
                  <a:lnTo>
                    <a:pt x="424967" y="16738"/>
                  </a:lnTo>
                  <a:lnTo>
                    <a:pt x="424967" y="15227"/>
                  </a:lnTo>
                  <a:close/>
                </a:path>
                <a:path w="434340" h="396240">
                  <a:moveTo>
                    <a:pt x="423443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23443" y="15227"/>
                  </a:lnTo>
                  <a:lnTo>
                    <a:pt x="423443" y="13703"/>
                  </a:lnTo>
                  <a:close/>
                </a:path>
                <a:path w="434340" h="396240">
                  <a:moveTo>
                    <a:pt x="421919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21919" y="13703"/>
                  </a:lnTo>
                  <a:lnTo>
                    <a:pt x="421919" y="12179"/>
                  </a:lnTo>
                  <a:close/>
                </a:path>
                <a:path w="434340" h="396240">
                  <a:moveTo>
                    <a:pt x="420395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20395" y="12179"/>
                  </a:lnTo>
                  <a:lnTo>
                    <a:pt x="420395" y="10655"/>
                  </a:lnTo>
                  <a:close/>
                </a:path>
                <a:path w="434340" h="396240">
                  <a:moveTo>
                    <a:pt x="418871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418871" y="10655"/>
                  </a:lnTo>
                  <a:lnTo>
                    <a:pt x="418871" y="9131"/>
                  </a:lnTo>
                  <a:close/>
                </a:path>
                <a:path w="434340" h="396240">
                  <a:moveTo>
                    <a:pt x="417347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417347" y="9131"/>
                  </a:lnTo>
                  <a:lnTo>
                    <a:pt x="417347" y="7607"/>
                  </a:lnTo>
                  <a:close/>
                </a:path>
                <a:path w="434340" h="396240">
                  <a:moveTo>
                    <a:pt x="415823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415823" y="7607"/>
                  </a:lnTo>
                  <a:lnTo>
                    <a:pt x="415823" y="6083"/>
                  </a:lnTo>
                  <a:close/>
                </a:path>
                <a:path w="434340" h="396240">
                  <a:moveTo>
                    <a:pt x="414299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414299" y="6083"/>
                  </a:lnTo>
                  <a:lnTo>
                    <a:pt x="414299" y="4559"/>
                  </a:lnTo>
                  <a:close/>
                </a:path>
                <a:path w="434340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411251" y="4559"/>
                  </a:lnTo>
                  <a:lnTo>
                    <a:pt x="411251" y="3048"/>
                  </a:lnTo>
                  <a:close/>
                </a:path>
                <a:path w="434340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34340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7E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717423" y="1128052"/>
              <a:ext cx="433705" cy="396240"/>
            </a:xfrm>
            <a:custGeom>
              <a:avLst/>
              <a:gdLst/>
              <a:ahLst/>
              <a:cxnLst/>
              <a:rect l="l" t="t" r="r" b="b"/>
              <a:pathLst>
                <a:path w="433705" h="396240">
                  <a:moveTo>
                    <a:pt x="433694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3" y="363829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32"/>
                  </a:lnTo>
                  <a:lnTo>
                    <a:pt x="6083" y="377532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179768" y="395808"/>
                  </a:lnTo>
                  <a:lnTo>
                    <a:pt x="218733" y="375627"/>
                  </a:lnTo>
                  <a:lnTo>
                    <a:pt x="256335" y="350937"/>
                  </a:lnTo>
                  <a:lnTo>
                    <a:pt x="291113" y="322624"/>
                  </a:lnTo>
                  <a:lnTo>
                    <a:pt x="322801" y="290954"/>
                  </a:lnTo>
                  <a:lnTo>
                    <a:pt x="351130" y="256195"/>
                  </a:lnTo>
                  <a:lnTo>
                    <a:pt x="375834" y="218614"/>
                  </a:lnTo>
                  <a:lnTo>
                    <a:pt x="396645" y="178477"/>
                  </a:lnTo>
                  <a:lnTo>
                    <a:pt x="413297" y="136051"/>
                  </a:lnTo>
                  <a:lnTo>
                    <a:pt x="425522" y="91604"/>
                  </a:lnTo>
                  <a:lnTo>
                    <a:pt x="433053" y="45403"/>
                  </a:lnTo>
                  <a:lnTo>
                    <a:pt x="433694" y="33489"/>
                  </a:lnTo>
                  <a:close/>
                </a:path>
                <a:path w="433705" h="396240">
                  <a:moveTo>
                    <a:pt x="432574" y="27393"/>
                  </a:moveTo>
                  <a:lnTo>
                    <a:pt x="1523" y="27393"/>
                  </a:lnTo>
                  <a:lnTo>
                    <a:pt x="1523" y="33489"/>
                  </a:lnTo>
                  <a:lnTo>
                    <a:pt x="432574" y="33489"/>
                  </a:lnTo>
                  <a:lnTo>
                    <a:pt x="432574" y="27393"/>
                  </a:lnTo>
                  <a:close/>
                </a:path>
                <a:path w="433705" h="396240">
                  <a:moveTo>
                    <a:pt x="431050" y="22834"/>
                  </a:moveTo>
                  <a:lnTo>
                    <a:pt x="3035" y="22834"/>
                  </a:lnTo>
                  <a:lnTo>
                    <a:pt x="3035" y="27393"/>
                  </a:lnTo>
                  <a:lnTo>
                    <a:pt x="431050" y="27393"/>
                  </a:lnTo>
                  <a:lnTo>
                    <a:pt x="431050" y="22834"/>
                  </a:lnTo>
                  <a:close/>
                </a:path>
                <a:path w="433705" h="396240">
                  <a:moveTo>
                    <a:pt x="429526" y="19786"/>
                  </a:moveTo>
                  <a:lnTo>
                    <a:pt x="4559" y="19786"/>
                  </a:lnTo>
                  <a:lnTo>
                    <a:pt x="4559" y="22834"/>
                  </a:lnTo>
                  <a:lnTo>
                    <a:pt x="429526" y="22834"/>
                  </a:lnTo>
                  <a:lnTo>
                    <a:pt x="429526" y="19786"/>
                  </a:lnTo>
                  <a:close/>
                </a:path>
                <a:path w="433705" h="396240">
                  <a:moveTo>
                    <a:pt x="428002" y="18262"/>
                  </a:moveTo>
                  <a:lnTo>
                    <a:pt x="6083" y="18262"/>
                  </a:lnTo>
                  <a:lnTo>
                    <a:pt x="6083" y="19786"/>
                  </a:lnTo>
                  <a:lnTo>
                    <a:pt x="428002" y="19786"/>
                  </a:lnTo>
                  <a:lnTo>
                    <a:pt x="428002" y="18262"/>
                  </a:lnTo>
                  <a:close/>
                </a:path>
                <a:path w="433705" h="396240">
                  <a:moveTo>
                    <a:pt x="426491" y="16738"/>
                  </a:moveTo>
                  <a:lnTo>
                    <a:pt x="7607" y="16738"/>
                  </a:lnTo>
                  <a:lnTo>
                    <a:pt x="7607" y="18262"/>
                  </a:lnTo>
                  <a:lnTo>
                    <a:pt x="426491" y="18262"/>
                  </a:lnTo>
                  <a:lnTo>
                    <a:pt x="426491" y="16738"/>
                  </a:lnTo>
                  <a:close/>
                </a:path>
                <a:path w="433705" h="396240">
                  <a:moveTo>
                    <a:pt x="424967" y="15227"/>
                  </a:moveTo>
                  <a:lnTo>
                    <a:pt x="9131" y="15227"/>
                  </a:lnTo>
                  <a:lnTo>
                    <a:pt x="9131" y="16738"/>
                  </a:lnTo>
                  <a:lnTo>
                    <a:pt x="424967" y="16738"/>
                  </a:lnTo>
                  <a:lnTo>
                    <a:pt x="424967" y="15227"/>
                  </a:lnTo>
                  <a:close/>
                </a:path>
                <a:path w="433705" h="396240">
                  <a:moveTo>
                    <a:pt x="423443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23443" y="15227"/>
                  </a:lnTo>
                  <a:lnTo>
                    <a:pt x="423443" y="13703"/>
                  </a:lnTo>
                  <a:close/>
                </a:path>
                <a:path w="433705" h="396240">
                  <a:moveTo>
                    <a:pt x="421919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21919" y="13703"/>
                  </a:lnTo>
                  <a:lnTo>
                    <a:pt x="421919" y="12179"/>
                  </a:lnTo>
                  <a:close/>
                </a:path>
                <a:path w="433705" h="396240">
                  <a:moveTo>
                    <a:pt x="420395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20395" y="12179"/>
                  </a:lnTo>
                  <a:lnTo>
                    <a:pt x="420395" y="10655"/>
                  </a:lnTo>
                  <a:close/>
                </a:path>
                <a:path w="433705" h="396240">
                  <a:moveTo>
                    <a:pt x="418871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418871" y="10655"/>
                  </a:lnTo>
                  <a:lnTo>
                    <a:pt x="418871" y="9131"/>
                  </a:lnTo>
                  <a:close/>
                </a:path>
                <a:path w="433705" h="396240">
                  <a:moveTo>
                    <a:pt x="417347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417347" y="9131"/>
                  </a:lnTo>
                  <a:lnTo>
                    <a:pt x="417347" y="7607"/>
                  </a:lnTo>
                  <a:close/>
                </a:path>
                <a:path w="433705" h="396240">
                  <a:moveTo>
                    <a:pt x="415823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415823" y="7607"/>
                  </a:lnTo>
                  <a:lnTo>
                    <a:pt x="415823" y="6083"/>
                  </a:lnTo>
                  <a:close/>
                </a:path>
                <a:path w="433705" h="396240">
                  <a:moveTo>
                    <a:pt x="414299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414299" y="6083"/>
                  </a:lnTo>
                  <a:lnTo>
                    <a:pt x="414299" y="4559"/>
                  </a:lnTo>
                  <a:close/>
                </a:path>
                <a:path w="433705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411251" y="4559"/>
                  </a:lnTo>
                  <a:lnTo>
                    <a:pt x="411251" y="3048"/>
                  </a:lnTo>
                  <a:close/>
                </a:path>
                <a:path w="433705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33705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8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717423" y="1128052"/>
              <a:ext cx="422909" cy="396240"/>
            </a:xfrm>
            <a:custGeom>
              <a:avLst/>
              <a:gdLst/>
              <a:ahLst/>
              <a:cxnLst/>
              <a:rect l="l" t="t" r="r" b="b"/>
              <a:pathLst>
                <a:path w="422909" h="396240">
                  <a:moveTo>
                    <a:pt x="422581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38"/>
                  </a:lnTo>
                  <a:lnTo>
                    <a:pt x="7607" y="16738"/>
                  </a:lnTo>
                  <a:lnTo>
                    <a:pt x="7607" y="18262"/>
                  </a:lnTo>
                  <a:lnTo>
                    <a:pt x="6083" y="18262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393"/>
                  </a:lnTo>
                  <a:lnTo>
                    <a:pt x="1523" y="27393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363829"/>
                  </a:lnTo>
                  <a:lnTo>
                    <a:pt x="1523" y="363829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32"/>
                  </a:lnTo>
                  <a:lnTo>
                    <a:pt x="6083" y="377532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146817" y="395808"/>
                  </a:lnTo>
                  <a:lnTo>
                    <a:pt x="212583" y="365109"/>
                  </a:lnTo>
                  <a:lnTo>
                    <a:pt x="249140" y="341106"/>
                  </a:lnTo>
                  <a:lnTo>
                    <a:pt x="282951" y="313581"/>
                  </a:lnTo>
                  <a:lnTo>
                    <a:pt x="313758" y="282792"/>
                  </a:lnTo>
                  <a:lnTo>
                    <a:pt x="341299" y="249000"/>
                  </a:lnTo>
                  <a:lnTo>
                    <a:pt x="365316" y="212464"/>
                  </a:lnTo>
                  <a:lnTo>
                    <a:pt x="385549" y="173444"/>
                  </a:lnTo>
                  <a:lnTo>
                    <a:pt x="401738" y="132200"/>
                  </a:lnTo>
                  <a:lnTo>
                    <a:pt x="413623" y="88990"/>
                  </a:lnTo>
                  <a:lnTo>
                    <a:pt x="420945" y="44075"/>
                  </a:lnTo>
                  <a:lnTo>
                    <a:pt x="422581" y="13703"/>
                  </a:lnTo>
                  <a:close/>
                </a:path>
                <a:path w="422909" h="396240">
                  <a:moveTo>
                    <a:pt x="421919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21919" y="13703"/>
                  </a:lnTo>
                  <a:lnTo>
                    <a:pt x="421919" y="12179"/>
                  </a:lnTo>
                  <a:close/>
                </a:path>
                <a:path w="422909" h="396240">
                  <a:moveTo>
                    <a:pt x="420395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20395" y="12179"/>
                  </a:lnTo>
                  <a:lnTo>
                    <a:pt x="420395" y="10655"/>
                  </a:lnTo>
                  <a:close/>
                </a:path>
                <a:path w="422909" h="396240">
                  <a:moveTo>
                    <a:pt x="418871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418871" y="10655"/>
                  </a:lnTo>
                  <a:lnTo>
                    <a:pt x="418871" y="9131"/>
                  </a:lnTo>
                  <a:close/>
                </a:path>
                <a:path w="422909" h="396240">
                  <a:moveTo>
                    <a:pt x="417347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417347" y="9131"/>
                  </a:lnTo>
                  <a:lnTo>
                    <a:pt x="417347" y="7607"/>
                  </a:lnTo>
                  <a:close/>
                </a:path>
                <a:path w="422909" h="396240">
                  <a:moveTo>
                    <a:pt x="415823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415823" y="7607"/>
                  </a:lnTo>
                  <a:lnTo>
                    <a:pt x="415823" y="6083"/>
                  </a:lnTo>
                  <a:close/>
                </a:path>
                <a:path w="422909" h="396240">
                  <a:moveTo>
                    <a:pt x="414299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414299" y="6083"/>
                  </a:lnTo>
                  <a:lnTo>
                    <a:pt x="414299" y="4559"/>
                  </a:lnTo>
                  <a:close/>
                </a:path>
                <a:path w="422909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411251" y="4559"/>
                  </a:lnTo>
                  <a:lnTo>
                    <a:pt x="411251" y="3048"/>
                  </a:lnTo>
                  <a:close/>
                </a:path>
                <a:path w="422909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22909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83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717423" y="1128052"/>
              <a:ext cx="412750" cy="396240"/>
            </a:xfrm>
            <a:custGeom>
              <a:avLst/>
              <a:gdLst/>
              <a:ahLst/>
              <a:cxnLst/>
              <a:rect l="l" t="t" r="r" b="b"/>
              <a:pathLst>
                <a:path w="412750" h="396240">
                  <a:moveTo>
                    <a:pt x="41238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38"/>
                  </a:lnTo>
                  <a:lnTo>
                    <a:pt x="7607" y="16738"/>
                  </a:lnTo>
                  <a:lnTo>
                    <a:pt x="7607" y="18262"/>
                  </a:lnTo>
                  <a:lnTo>
                    <a:pt x="6083" y="18262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393"/>
                  </a:lnTo>
                  <a:lnTo>
                    <a:pt x="1523" y="27393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363829"/>
                  </a:lnTo>
                  <a:lnTo>
                    <a:pt x="1523" y="363829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32"/>
                  </a:lnTo>
                  <a:lnTo>
                    <a:pt x="6083" y="377532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112475" y="395808"/>
                  </a:lnTo>
                  <a:lnTo>
                    <a:pt x="180248" y="370383"/>
                  </a:lnTo>
                  <a:lnTo>
                    <a:pt x="220224" y="347962"/>
                  </a:lnTo>
                  <a:lnTo>
                    <a:pt x="257314" y="321413"/>
                  </a:lnTo>
                  <a:lnTo>
                    <a:pt x="291207" y="291045"/>
                  </a:lnTo>
                  <a:lnTo>
                    <a:pt x="321591" y="257171"/>
                  </a:lnTo>
                  <a:lnTo>
                    <a:pt x="348156" y="220101"/>
                  </a:lnTo>
                  <a:lnTo>
                    <a:pt x="370588" y="180147"/>
                  </a:lnTo>
                  <a:lnTo>
                    <a:pt x="388578" y="137620"/>
                  </a:lnTo>
                  <a:lnTo>
                    <a:pt x="401813" y="92832"/>
                  </a:lnTo>
                  <a:lnTo>
                    <a:pt x="409983" y="46092"/>
                  </a:lnTo>
                  <a:lnTo>
                    <a:pt x="412380" y="4559"/>
                  </a:lnTo>
                  <a:close/>
                </a:path>
                <a:path w="412750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411251" y="4559"/>
                  </a:lnTo>
                  <a:lnTo>
                    <a:pt x="411251" y="3048"/>
                  </a:lnTo>
                  <a:close/>
                </a:path>
                <a:path w="412750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12750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86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717423" y="1128052"/>
              <a:ext cx="400685" cy="396240"/>
            </a:xfrm>
            <a:custGeom>
              <a:avLst/>
              <a:gdLst/>
              <a:ahLst/>
              <a:cxnLst/>
              <a:rect l="l" t="t" r="r" b="b"/>
              <a:pathLst>
                <a:path w="400684" h="396240">
                  <a:moveTo>
                    <a:pt x="400464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27406" y="1524"/>
                  </a:lnTo>
                  <a:lnTo>
                    <a:pt x="27406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38"/>
                  </a:lnTo>
                  <a:lnTo>
                    <a:pt x="7607" y="16738"/>
                  </a:lnTo>
                  <a:lnTo>
                    <a:pt x="7607" y="18262"/>
                  </a:lnTo>
                  <a:lnTo>
                    <a:pt x="6083" y="18262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393"/>
                  </a:lnTo>
                  <a:lnTo>
                    <a:pt x="1523" y="27393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363829"/>
                  </a:lnTo>
                  <a:lnTo>
                    <a:pt x="1523" y="363829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32"/>
                  </a:lnTo>
                  <a:lnTo>
                    <a:pt x="6083" y="377532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55295" y="395808"/>
                  </a:lnTo>
                  <a:lnTo>
                    <a:pt x="133588" y="376893"/>
                  </a:lnTo>
                  <a:lnTo>
                    <a:pt x="174890" y="359440"/>
                  </a:lnTo>
                  <a:lnTo>
                    <a:pt x="213693" y="337678"/>
                  </a:lnTo>
                  <a:lnTo>
                    <a:pt x="249695" y="311908"/>
                  </a:lnTo>
                  <a:lnTo>
                    <a:pt x="282594" y="282432"/>
                  </a:lnTo>
                  <a:lnTo>
                    <a:pt x="312086" y="249552"/>
                  </a:lnTo>
                  <a:lnTo>
                    <a:pt x="337871" y="213570"/>
                  </a:lnTo>
                  <a:lnTo>
                    <a:pt x="359646" y="174789"/>
                  </a:lnTo>
                  <a:lnTo>
                    <a:pt x="377108" y="133511"/>
                  </a:lnTo>
                  <a:lnTo>
                    <a:pt x="389955" y="90038"/>
                  </a:lnTo>
                  <a:lnTo>
                    <a:pt x="397885" y="44671"/>
                  </a:lnTo>
                  <a:lnTo>
                    <a:pt x="400464" y="0"/>
                  </a:lnTo>
                  <a:close/>
                </a:path>
              </a:pathLst>
            </a:custGeom>
            <a:solidFill>
              <a:srgbClr val="3387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717423" y="1128052"/>
              <a:ext cx="388620" cy="387350"/>
            </a:xfrm>
            <a:custGeom>
              <a:avLst/>
              <a:gdLst/>
              <a:ahLst/>
              <a:cxnLst/>
              <a:rect l="l" t="t" r="r" b="b"/>
              <a:pathLst>
                <a:path w="388619" h="387350">
                  <a:moveTo>
                    <a:pt x="388262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27406" y="1524"/>
                  </a:lnTo>
                  <a:lnTo>
                    <a:pt x="27406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38"/>
                  </a:lnTo>
                  <a:lnTo>
                    <a:pt x="7607" y="16738"/>
                  </a:lnTo>
                  <a:lnTo>
                    <a:pt x="7607" y="18262"/>
                  </a:lnTo>
                  <a:lnTo>
                    <a:pt x="6083" y="18262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393"/>
                  </a:lnTo>
                  <a:lnTo>
                    <a:pt x="1523" y="27393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363829"/>
                  </a:lnTo>
                  <a:lnTo>
                    <a:pt x="1523" y="363829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32"/>
                  </a:lnTo>
                  <a:lnTo>
                    <a:pt x="6083" y="377532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7101"/>
                  </a:lnTo>
                  <a:lnTo>
                    <a:pt x="93912" y="376263"/>
                  </a:lnTo>
                  <a:lnTo>
                    <a:pt x="138920" y="361905"/>
                  </a:lnTo>
                  <a:lnTo>
                    <a:pt x="181379" y="342439"/>
                  </a:lnTo>
                  <a:lnTo>
                    <a:pt x="220924" y="318229"/>
                  </a:lnTo>
                  <a:lnTo>
                    <a:pt x="257187" y="289643"/>
                  </a:lnTo>
                  <a:lnTo>
                    <a:pt x="289803" y="257045"/>
                  </a:lnTo>
                  <a:lnTo>
                    <a:pt x="318405" y="220802"/>
                  </a:lnTo>
                  <a:lnTo>
                    <a:pt x="342628" y="181280"/>
                  </a:lnTo>
                  <a:lnTo>
                    <a:pt x="362106" y="138844"/>
                  </a:lnTo>
                  <a:lnTo>
                    <a:pt x="376472" y="93860"/>
                  </a:lnTo>
                  <a:lnTo>
                    <a:pt x="385360" y="46695"/>
                  </a:lnTo>
                  <a:lnTo>
                    <a:pt x="388262" y="0"/>
                  </a:lnTo>
                  <a:close/>
                </a:path>
              </a:pathLst>
            </a:custGeom>
            <a:solidFill>
              <a:srgbClr val="338A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717423" y="1128052"/>
              <a:ext cx="376555" cy="375920"/>
            </a:xfrm>
            <a:custGeom>
              <a:avLst/>
              <a:gdLst/>
              <a:ahLst/>
              <a:cxnLst/>
              <a:rect l="l" t="t" r="r" b="b"/>
              <a:pathLst>
                <a:path w="376555" h="375919">
                  <a:moveTo>
                    <a:pt x="376082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27406" y="1524"/>
                  </a:lnTo>
                  <a:lnTo>
                    <a:pt x="27406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38"/>
                  </a:lnTo>
                  <a:lnTo>
                    <a:pt x="7607" y="16738"/>
                  </a:lnTo>
                  <a:lnTo>
                    <a:pt x="7607" y="18262"/>
                  </a:lnTo>
                  <a:lnTo>
                    <a:pt x="6083" y="18262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393"/>
                  </a:lnTo>
                  <a:lnTo>
                    <a:pt x="1523" y="27393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363829"/>
                  </a:lnTo>
                  <a:lnTo>
                    <a:pt x="1523" y="363829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5583"/>
                  </a:lnTo>
                  <a:lnTo>
                    <a:pt x="45192" y="373061"/>
                  </a:lnTo>
                  <a:lnTo>
                    <a:pt x="90911" y="364455"/>
                  </a:lnTo>
                  <a:lnTo>
                    <a:pt x="134516" y="350545"/>
                  </a:lnTo>
                  <a:lnTo>
                    <a:pt x="175652" y="331685"/>
                  </a:lnTo>
                  <a:lnTo>
                    <a:pt x="213963" y="308231"/>
                  </a:lnTo>
                  <a:lnTo>
                    <a:pt x="249096" y="280536"/>
                  </a:lnTo>
                  <a:lnTo>
                    <a:pt x="280696" y="248955"/>
                  </a:lnTo>
                  <a:lnTo>
                    <a:pt x="308407" y="213842"/>
                  </a:lnTo>
                  <a:lnTo>
                    <a:pt x="331875" y="175552"/>
                  </a:lnTo>
                  <a:lnTo>
                    <a:pt x="350746" y="134440"/>
                  </a:lnTo>
                  <a:lnTo>
                    <a:pt x="364664" y="90860"/>
                  </a:lnTo>
                  <a:lnTo>
                    <a:pt x="373275" y="45166"/>
                  </a:lnTo>
                  <a:lnTo>
                    <a:pt x="376082" y="0"/>
                  </a:lnTo>
                  <a:close/>
                </a:path>
              </a:pathLst>
            </a:custGeom>
            <a:solidFill>
              <a:srgbClr val="338B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717423" y="1128052"/>
              <a:ext cx="365760" cy="365125"/>
            </a:xfrm>
            <a:custGeom>
              <a:avLst/>
              <a:gdLst/>
              <a:ahLst/>
              <a:cxnLst/>
              <a:rect l="l" t="t" r="r" b="b"/>
              <a:pathLst>
                <a:path w="365759" h="365125">
                  <a:moveTo>
                    <a:pt x="365414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27406" y="1524"/>
                  </a:lnTo>
                  <a:lnTo>
                    <a:pt x="27406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38"/>
                  </a:lnTo>
                  <a:lnTo>
                    <a:pt x="7607" y="16738"/>
                  </a:lnTo>
                  <a:lnTo>
                    <a:pt x="7607" y="18262"/>
                  </a:lnTo>
                  <a:lnTo>
                    <a:pt x="6083" y="18262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393"/>
                  </a:lnTo>
                  <a:lnTo>
                    <a:pt x="1523" y="27393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363829"/>
                  </a:lnTo>
                  <a:lnTo>
                    <a:pt x="1523" y="363829"/>
                  </a:lnTo>
                  <a:lnTo>
                    <a:pt x="1523" y="365117"/>
                  </a:lnTo>
                  <a:lnTo>
                    <a:pt x="43854" y="362489"/>
                  </a:lnTo>
                  <a:lnTo>
                    <a:pt x="88284" y="354125"/>
                  </a:lnTo>
                  <a:lnTo>
                    <a:pt x="130660" y="340607"/>
                  </a:lnTo>
                  <a:lnTo>
                    <a:pt x="170636" y="322280"/>
                  </a:lnTo>
                  <a:lnTo>
                    <a:pt x="207868" y="299486"/>
                  </a:lnTo>
                  <a:lnTo>
                    <a:pt x="242011" y="272571"/>
                  </a:lnTo>
                  <a:lnTo>
                    <a:pt x="272720" y="241880"/>
                  </a:lnTo>
                  <a:lnTo>
                    <a:pt x="299650" y="207756"/>
                  </a:lnTo>
                  <a:lnTo>
                    <a:pt x="322457" y="170545"/>
                  </a:lnTo>
                  <a:lnTo>
                    <a:pt x="340796" y="130591"/>
                  </a:lnTo>
                  <a:lnTo>
                    <a:pt x="354322" y="88238"/>
                  </a:lnTo>
                  <a:lnTo>
                    <a:pt x="362690" y="43831"/>
                  </a:lnTo>
                  <a:lnTo>
                    <a:pt x="365414" y="0"/>
                  </a:lnTo>
                  <a:close/>
                </a:path>
              </a:pathLst>
            </a:custGeom>
            <a:solidFill>
              <a:srgbClr val="338E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717423" y="1128052"/>
              <a:ext cx="353695" cy="353060"/>
            </a:xfrm>
            <a:custGeom>
              <a:avLst/>
              <a:gdLst/>
              <a:ahLst/>
              <a:cxnLst/>
              <a:rect l="l" t="t" r="r" b="b"/>
              <a:pathLst>
                <a:path w="353694" h="353059">
                  <a:moveTo>
                    <a:pt x="353223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27406" y="1524"/>
                  </a:lnTo>
                  <a:lnTo>
                    <a:pt x="27406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38"/>
                  </a:lnTo>
                  <a:lnTo>
                    <a:pt x="7607" y="16738"/>
                  </a:lnTo>
                  <a:lnTo>
                    <a:pt x="7607" y="18262"/>
                  </a:lnTo>
                  <a:lnTo>
                    <a:pt x="6083" y="18262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393"/>
                  </a:lnTo>
                  <a:lnTo>
                    <a:pt x="1523" y="27393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353020"/>
                  </a:lnTo>
                  <a:lnTo>
                    <a:pt x="45973" y="349929"/>
                  </a:lnTo>
                  <a:lnTo>
                    <a:pt x="92260" y="340477"/>
                  </a:lnTo>
                  <a:lnTo>
                    <a:pt x="136150" y="325240"/>
                  </a:lnTo>
                  <a:lnTo>
                    <a:pt x="177220" y="304643"/>
                  </a:lnTo>
                  <a:lnTo>
                    <a:pt x="215045" y="279110"/>
                  </a:lnTo>
                  <a:lnTo>
                    <a:pt x="249202" y="249062"/>
                  </a:lnTo>
                  <a:lnTo>
                    <a:pt x="279267" y="214925"/>
                  </a:lnTo>
                  <a:lnTo>
                    <a:pt x="304816" y="177122"/>
                  </a:lnTo>
                  <a:lnTo>
                    <a:pt x="325426" y="136075"/>
                  </a:lnTo>
                  <a:lnTo>
                    <a:pt x="340672" y="92209"/>
                  </a:lnTo>
                  <a:lnTo>
                    <a:pt x="350130" y="45948"/>
                  </a:lnTo>
                  <a:lnTo>
                    <a:pt x="353223" y="0"/>
                  </a:lnTo>
                  <a:close/>
                </a:path>
              </a:pathLst>
            </a:custGeom>
            <a:solidFill>
              <a:srgbClr val="338F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717423" y="1128052"/>
              <a:ext cx="341630" cy="340995"/>
            </a:xfrm>
            <a:custGeom>
              <a:avLst/>
              <a:gdLst/>
              <a:ahLst/>
              <a:cxnLst/>
              <a:rect l="l" t="t" r="r" b="b"/>
              <a:pathLst>
                <a:path w="341630" h="340994">
                  <a:moveTo>
                    <a:pt x="341031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27406" y="1524"/>
                  </a:lnTo>
                  <a:lnTo>
                    <a:pt x="27406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38"/>
                  </a:lnTo>
                  <a:lnTo>
                    <a:pt x="7607" y="16738"/>
                  </a:lnTo>
                  <a:lnTo>
                    <a:pt x="7607" y="18262"/>
                  </a:lnTo>
                  <a:lnTo>
                    <a:pt x="6083" y="18262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393"/>
                  </a:lnTo>
                  <a:lnTo>
                    <a:pt x="1523" y="27393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340841"/>
                  </a:lnTo>
                  <a:lnTo>
                    <a:pt x="44322" y="337861"/>
                  </a:lnTo>
                  <a:lnTo>
                    <a:pt x="89024" y="328733"/>
                  </a:lnTo>
                  <a:lnTo>
                    <a:pt x="131411" y="314019"/>
                  </a:lnTo>
                  <a:lnTo>
                    <a:pt x="171073" y="294129"/>
                  </a:lnTo>
                  <a:lnTo>
                    <a:pt x="207601" y="269470"/>
                  </a:lnTo>
                  <a:lnTo>
                    <a:pt x="240587" y="240453"/>
                  </a:lnTo>
                  <a:lnTo>
                    <a:pt x="269620" y="207486"/>
                  </a:lnTo>
                  <a:lnTo>
                    <a:pt x="294292" y="170978"/>
                  </a:lnTo>
                  <a:lnTo>
                    <a:pt x="314194" y="131338"/>
                  </a:lnTo>
                  <a:lnTo>
                    <a:pt x="328916" y="88974"/>
                  </a:lnTo>
                  <a:lnTo>
                    <a:pt x="338050" y="44297"/>
                  </a:lnTo>
                  <a:lnTo>
                    <a:pt x="341031" y="0"/>
                  </a:lnTo>
                  <a:close/>
                </a:path>
              </a:pathLst>
            </a:custGeom>
            <a:solidFill>
              <a:srgbClr val="3391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717423" y="1128052"/>
              <a:ext cx="328930" cy="328930"/>
            </a:xfrm>
            <a:custGeom>
              <a:avLst/>
              <a:gdLst/>
              <a:ahLst/>
              <a:cxnLst/>
              <a:rect l="l" t="t" r="r" b="b"/>
              <a:pathLst>
                <a:path w="328930" h="328930">
                  <a:moveTo>
                    <a:pt x="328838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27406" y="1524"/>
                  </a:lnTo>
                  <a:lnTo>
                    <a:pt x="27406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38"/>
                  </a:lnTo>
                  <a:lnTo>
                    <a:pt x="7607" y="16738"/>
                  </a:lnTo>
                  <a:lnTo>
                    <a:pt x="7607" y="18262"/>
                  </a:lnTo>
                  <a:lnTo>
                    <a:pt x="6083" y="18262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393"/>
                  </a:lnTo>
                  <a:lnTo>
                    <a:pt x="1523" y="27393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328648"/>
                  </a:lnTo>
                  <a:lnTo>
                    <a:pt x="46670" y="325225"/>
                  </a:lnTo>
                  <a:lnTo>
                    <a:pt x="93396" y="314797"/>
                  </a:lnTo>
                  <a:lnTo>
                    <a:pt x="137378" y="298043"/>
                  </a:lnTo>
                  <a:lnTo>
                    <a:pt x="178106" y="275474"/>
                  </a:lnTo>
                  <a:lnTo>
                    <a:pt x="215066" y="247603"/>
                  </a:lnTo>
                  <a:lnTo>
                    <a:pt x="247746" y="214943"/>
                  </a:lnTo>
                  <a:lnTo>
                    <a:pt x="275633" y="178004"/>
                  </a:lnTo>
                  <a:lnTo>
                    <a:pt x="298215" y="137300"/>
                  </a:lnTo>
                  <a:lnTo>
                    <a:pt x="314979" y="93342"/>
                  </a:lnTo>
                  <a:lnTo>
                    <a:pt x="325414" y="46642"/>
                  </a:lnTo>
                  <a:lnTo>
                    <a:pt x="328838" y="0"/>
                  </a:lnTo>
                  <a:close/>
                </a:path>
              </a:pathLst>
            </a:custGeom>
            <a:solidFill>
              <a:srgbClr val="3394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717423" y="1128052"/>
              <a:ext cx="318770" cy="318135"/>
            </a:xfrm>
            <a:custGeom>
              <a:avLst/>
              <a:gdLst/>
              <a:ahLst/>
              <a:cxnLst/>
              <a:rect l="l" t="t" r="r" b="b"/>
              <a:pathLst>
                <a:path w="318769" h="318134">
                  <a:moveTo>
                    <a:pt x="318170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27406" y="1524"/>
                  </a:lnTo>
                  <a:lnTo>
                    <a:pt x="27406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38"/>
                  </a:lnTo>
                  <a:lnTo>
                    <a:pt x="7607" y="16738"/>
                  </a:lnTo>
                  <a:lnTo>
                    <a:pt x="7607" y="18262"/>
                  </a:lnTo>
                  <a:lnTo>
                    <a:pt x="6083" y="18262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393"/>
                  </a:lnTo>
                  <a:lnTo>
                    <a:pt x="1523" y="27393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317992"/>
                  </a:lnTo>
                  <a:lnTo>
                    <a:pt x="45093" y="314685"/>
                  </a:lnTo>
                  <a:lnTo>
                    <a:pt x="90314" y="304592"/>
                  </a:lnTo>
                  <a:lnTo>
                    <a:pt x="132881" y="288376"/>
                  </a:lnTo>
                  <a:lnTo>
                    <a:pt x="172297" y="266533"/>
                  </a:lnTo>
                  <a:lnTo>
                    <a:pt x="208067" y="239559"/>
                  </a:lnTo>
                  <a:lnTo>
                    <a:pt x="239694" y="207949"/>
                  </a:lnTo>
                  <a:lnTo>
                    <a:pt x="266683" y="172199"/>
                  </a:lnTo>
                  <a:lnTo>
                    <a:pt x="288538" y="132804"/>
                  </a:lnTo>
                  <a:lnTo>
                    <a:pt x="304763" y="90262"/>
                  </a:lnTo>
                  <a:lnTo>
                    <a:pt x="314861" y="45066"/>
                  </a:lnTo>
                  <a:lnTo>
                    <a:pt x="318170" y="0"/>
                  </a:lnTo>
                  <a:close/>
                </a:path>
              </a:pathLst>
            </a:custGeom>
            <a:solidFill>
              <a:srgbClr val="3395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717423" y="1128052"/>
              <a:ext cx="306070" cy="306070"/>
            </a:xfrm>
            <a:custGeom>
              <a:avLst/>
              <a:gdLst/>
              <a:ahLst/>
              <a:cxnLst/>
              <a:rect l="l" t="t" r="r" b="b"/>
              <a:pathLst>
                <a:path w="306069" h="306069">
                  <a:moveTo>
                    <a:pt x="305991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27406" y="1524"/>
                  </a:lnTo>
                  <a:lnTo>
                    <a:pt x="27406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38"/>
                  </a:lnTo>
                  <a:lnTo>
                    <a:pt x="7607" y="16738"/>
                  </a:lnTo>
                  <a:lnTo>
                    <a:pt x="7607" y="18262"/>
                  </a:lnTo>
                  <a:lnTo>
                    <a:pt x="6083" y="18262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393"/>
                  </a:lnTo>
                  <a:lnTo>
                    <a:pt x="1523" y="27393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305813"/>
                  </a:lnTo>
                  <a:lnTo>
                    <a:pt x="43292" y="302638"/>
                  </a:lnTo>
                  <a:lnTo>
                    <a:pt x="86795" y="292929"/>
                  </a:lnTo>
                  <a:lnTo>
                    <a:pt x="127744" y="277330"/>
                  </a:lnTo>
                  <a:lnTo>
                    <a:pt x="165663" y="256318"/>
                  </a:lnTo>
                  <a:lnTo>
                    <a:pt x="200074" y="230370"/>
                  </a:lnTo>
                  <a:lnTo>
                    <a:pt x="230501" y="199961"/>
                  </a:lnTo>
                  <a:lnTo>
                    <a:pt x="256465" y="165570"/>
                  </a:lnTo>
                  <a:lnTo>
                    <a:pt x="277490" y="127673"/>
                  </a:lnTo>
                  <a:lnTo>
                    <a:pt x="293099" y="86747"/>
                  </a:lnTo>
                  <a:lnTo>
                    <a:pt x="302814" y="43268"/>
                  </a:lnTo>
                  <a:lnTo>
                    <a:pt x="305991" y="0"/>
                  </a:lnTo>
                  <a:close/>
                </a:path>
              </a:pathLst>
            </a:custGeom>
            <a:solidFill>
              <a:srgbClr val="3398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717423" y="1128052"/>
              <a:ext cx="294005" cy="294005"/>
            </a:xfrm>
            <a:custGeom>
              <a:avLst/>
              <a:gdLst/>
              <a:ahLst/>
              <a:cxnLst/>
              <a:rect l="l" t="t" r="r" b="b"/>
              <a:pathLst>
                <a:path w="294005" h="294005">
                  <a:moveTo>
                    <a:pt x="293782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27406" y="1524"/>
                  </a:lnTo>
                  <a:lnTo>
                    <a:pt x="27406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38"/>
                  </a:lnTo>
                  <a:lnTo>
                    <a:pt x="7607" y="16738"/>
                  </a:lnTo>
                  <a:lnTo>
                    <a:pt x="7607" y="18262"/>
                  </a:lnTo>
                  <a:lnTo>
                    <a:pt x="6083" y="18262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393"/>
                  </a:lnTo>
                  <a:lnTo>
                    <a:pt x="1523" y="27393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293630"/>
                  </a:lnTo>
                  <a:lnTo>
                    <a:pt x="45767" y="289938"/>
                  </a:lnTo>
                  <a:lnTo>
                    <a:pt x="91352" y="278718"/>
                  </a:lnTo>
                  <a:lnTo>
                    <a:pt x="133858" y="260763"/>
                  </a:lnTo>
                  <a:lnTo>
                    <a:pt x="172676" y="236682"/>
                  </a:lnTo>
                  <a:lnTo>
                    <a:pt x="207195" y="207086"/>
                  </a:lnTo>
                  <a:lnTo>
                    <a:pt x="236806" y="172584"/>
                  </a:lnTo>
                  <a:lnTo>
                    <a:pt x="260899" y="133786"/>
                  </a:lnTo>
                  <a:lnTo>
                    <a:pt x="278863" y="91302"/>
                  </a:lnTo>
                  <a:lnTo>
                    <a:pt x="290089" y="45741"/>
                  </a:lnTo>
                  <a:lnTo>
                    <a:pt x="293782" y="0"/>
                  </a:lnTo>
                  <a:close/>
                </a:path>
              </a:pathLst>
            </a:custGeom>
            <a:solidFill>
              <a:srgbClr val="339A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717423" y="1128052"/>
              <a:ext cx="281940" cy="281940"/>
            </a:xfrm>
            <a:custGeom>
              <a:avLst/>
              <a:gdLst/>
              <a:ahLst/>
              <a:cxnLst/>
              <a:rect l="l" t="t" r="r" b="b"/>
              <a:pathLst>
                <a:path w="281940" h="281940">
                  <a:moveTo>
                    <a:pt x="281603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27406" y="1524"/>
                  </a:lnTo>
                  <a:lnTo>
                    <a:pt x="27406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38"/>
                  </a:lnTo>
                  <a:lnTo>
                    <a:pt x="7607" y="16738"/>
                  </a:lnTo>
                  <a:lnTo>
                    <a:pt x="7607" y="18262"/>
                  </a:lnTo>
                  <a:lnTo>
                    <a:pt x="6083" y="18262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393"/>
                  </a:lnTo>
                  <a:lnTo>
                    <a:pt x="1523" y="27393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281450"/>
                  </a:lnTo>
                  <a:lnTo>
                    <a:pt x="43790" y="277919"/>
                  </a:lnTo>
                  <a:lnTo>
                    <a:pt x="87500" y="267160"/>
                  </a:lnTo>
                  <a:lnTo>
                    <a:pt x="128259" y="249944"/>
                  </a:lnTo>
                  <a:lnTo>
                    <a:pt x="165481" y="226855"/>
                  </a:lnTo>
                  <a:lnTo>
                    <a:pt x="198581" y="198477"/>
                  </a:lnTo>
                  <a:lnTo>
                    <a:pt x="226976" y="165394"/>
                  </a:lnTo>
                  <a:lnTo>
                    <a:pt x="250078" y="128192"/>
                  </a:lnTo>
                  <a:lnTo>
                    <a:pt x="267304" y="87455"/>
                  </a:lnTo>
                  <a:lnTo>
                    <a:pt x="278069" y="43767"/>
                  </a:lnTo>
                  <a:lnTo>
                    <a:pt x="281603" y="0"/>
                  </a:lnTo>
                  <a:close/>
                </a:path>
              </a:pathLst>
            </a:custGeom>
            <a:solidFill>
              <a:srgbClr val="339D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717423" y="1128052"/>
              <a:ext cx="269875" cy="269875"/>
            </a:xfrm>
            <a:custGeom>
              <a:avLst/>
              <a:gdLst/>
              <a:ahLst/>
              <a:cxnLst/>
              <a:rect l="l" t="t" r="r" b="b"/>
              <a:pathLst>
                <a:path w="269875" h="269875">
                  <a:moveTo>
                    <a:pt x="269390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27406" y="1524"/>
                  </a:lnTo>
                  <a:lnTo>
                    <a:pt x="27406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38"/>
                  </a:lnTo>
                  <a:lnTo>
                    <a:pt x="7607" y="16738"/>
                  </a:lnTo>
                  <a:lnTo>
                    <a:pt x="7607" y="18262"/>
                  </a:lnTo>
                  <a:lnTo>
                    <a:pt x="6083" y="18262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393"/>
                  </a:lnTo>
                  <a:lnTo>
                    <a:pt x="1523" y="27393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269251"/>
                  </a:lnTo>
                  <a:lnTo>
                    <a:pt x="46584" y="265077"/>
                  </a:lnTo>
                  <a:lnTo>
                    <a:pt x="92580" y="252454"/>
                  </a:lnTo>
                  <a:lnTo>
                    <a:pt x="134936" y="232354"/>
                  </a:lnTo>
                  <a:lnTo>
                    <a:pt x="172882" y="205544"/>
                  </a:lnTo>
                  <a:lnTo>
                    <a:pt x="205651" y="172792"/>
                  </a:lnTo>
                  <a:lnTo>
                    <a:pt x="232474" y="134866"/>
                  </a:lnTo>
                  <a:lnTo>
                    <a:pt x="252585" y="92532"/>
                  </a:lnTo>
                  <a:lnTo>
                    <a:pt x="265215" y="46559"/>
                  </a:lnTo>
                  <a:lnTo>
                    <a:pt x="269390" y="0"/>
                  </a:lnTo>
                  <a:close/>
                </a:path>
              </a:pathLst>
            </a:custGeom>
            <a:solidFill>
              <a:srgbClr val="339E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717423" y="1128052"/>
              <a:ext cx="259079" cy="259079"/>
            </a:xfrm>
            <a:custGeom>
              <a:avLst/>
              <a:gdLst/>
              <a:ahLst/>
              <a:cxnLst/>
              <a:rect l="l" t="t" r="r" b="b"/>
              <a:pathLst>
                <a:path w="259080" h="259080">
                  <a:moveTo>
                    <a:pt x="258735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27406" y="1524"/>
                  </a:lnTo>
                  <a:lnTo>
                    <a:pt x="27406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38"/>
                  </a:lnTo>
                  <a:lnTo>
                    <a:pt x="7607" y="16738"/>
                  </a:lnTo>
                  <a:lnTo>
                    <a:pt x="7607" y="18262"/>
                  </a:lnTo>
                  <a:lnTo>
                    <a:pt x="6083" y="18262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393"/>
                  </a:lnTo>
                  <a:lnTo>
                    <a:pt x="1523" y="27393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258595"/>
                  </a:lnTo>
                  <a:lnTo>
                    <a:pt x="44669" y="254594"/>
                  </a:lnTo>
                  <a:lnTo>
                    <a:pt x="88864" y="242466"/>
                  </a:lnTo>
                  <a:lnTo>
                    <a:pt x="129560" y="223154"/>
                  </a:lnTo>
                  <a:lnTo>
                    <a:pt x="166019" y="197396"/>
                  </a:lnTo>
                  <a:lnTo>
                    <a:pt x="197503" y="165929"/>
                  </a:lnTo>
                  <a:lnTo>
                    <a:pt x="223275" y="129490"/>
                  </a:lnTo>
                  <a:lnTo>
                    <a:pt x="242597" y="88816"/>
                  </a:lnTo>
                  <a:lnTo>
                    <a:pt x="254731" y="44645"/>
                  </a:lnTo>
                  <a:lnTo>
                    <a:pt x="258735" y="0"/>
                  </a:lnTo>
                  <a:close/>
                </a:path>
              </a:pathLst>
            </a:custGeom>
            <a:solidFill>
              <a:srgbClr val="33A1E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1" name="object 3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7423" y="1128052"/>
              <a:ext cx="246543" cy="246416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718947" y="1129576"/>
              <a:ext cx="431165" cy="393065"/>
            </a:xfrm>
            <a:custGeom>
              <a:avLst/>
              <a:gdLst/>
              <a:ahLst/>
              <a:cxnLst/>
              <a:rect l="l" t="t" r="r" b="b"/>
              <a:pathLst>
                <a:path w="431165" h="393065">
                  <a:moveTo>
                    <a:pt x="39598" y="392760"/>
                  </a:moveTo>
                  <a:lnTo>
                    <a:pt x="38074" y="392760"/>
                  </a:lnTo>
                  <a:lnTo>
                    <a:pt x="35026" y="392760"/>
                  </a:lnTo>
                  <a:lnTo>
                    <a:pt x="33502" y="392760"/>
                  </a:lnTo>
                  <a:lnTo>
                    <a:pt x="31978" y="391236"/>
                  </a:lnTo>
                  <a:lnTo>
                    <a:pt x="28930" y="391236"/>
                  </a:lnTo>
                  <a:lnTo>
                    <a:pt x="27406" y="391236"/>
                  </a:lnTo>
                  <a:lnTo>
                    <a:pt x="25882" y="389712"/>
                  </a:lnTo>
                  <a:lnTo>
                    <a:pt x="22847" y="389712"/>
                  </a:lnTo>
                  <a:lnTo>
                    <a:pt x="21323" y="388188"/>
                  </a:lnTo>
                  <a:lnTo>
                    <a:pt x="19799" y="388188"/>
                  </a:lnTo>
                  <a:lnTo>
                    <a:pt x="18275" y="386664"/>
                  </a:lnTo>
                  <a:lnTo>
                    <a:pt x="16751" y="385152"/>
                  </a:lnTo>
                  <a:lnTo>
                    <a:pt x="15227" y="383628"/>
                  </a:lnTo>
                  <a:lnTo>
                    <a:pt x="13703" y="382104"/>
                  </a:lnTo>
                  <a:lnTo>
                    <a:pt x="12179" y="380580"/>
                  </a:lnTo>
                  <a:lnTo>
                    <a:pt x="10655" y="379056"/>
                  </a:lnTo>
                  <a:lnTo>
                    <a:pt x="9131" y="377532"/>
                  </a:lnTo>
                  <a:lnTo>
                    <a:pt x="7607" y="376008"/>
                  </a:lnTo>
                  <a:lnTo>
                    <a:pt x="6083" y="374484"/>
                  </a:lnTo>
                  <a:lnTo>
                    <a:pt x="4559" y="372973"/>
                  </a:lnTo>
                  <a:lnTo>
                    <a:pt x="4559" y="371449"/>
                  </a:lnTo>
                  <a:lnTo>
                    <a:pt x="3035" y="369925"/>
                  </a:lnTo>
                  <a:lnTo>
                    <a:pt x="3035" y="366877"/>
                  </a:lnTo>
                  <a:lnTo>
                    <a:pt x="1511" y="365353"/>
                  </a:lnTo>
                  <a:lnTo>
                    <a:pt x="1511" y="363829"/>
                  </a:lnTo>
                  <a:lnTo>
                    <a:pt x="1511" y="360794"/>
                  </a:lnTo>
                  <a:lnTo>
                    <a:pt x="0" y="359270"/>
                  </a:lnTo>
                  <a:lnTo>
                    <a:pt x="0" y="357746"/>
                  </a:lnTo>
                  <a:lnTo>
                    <a:pt x="0" y="33489"/>
                  </a:lnTo>
                  <a:lnTo>
                    <a:pt x="1511" y="31965"/>
                  </a:lnTo>
                  <a:lnTo>
                    <a:pt x="1511" y="28917"/>
                  </a:lnTo>
                  <a:lnTo>
                    <a:pt x="1511" y="27393"/>
                  </a:lnTo>
                  <a:lnTo>
                    <a:pt x="3035" y="25869"/>
                  </a:lnTo>
                  <a:lnTo>
                    <a:pt x="3035" y="22834"/>
                  </a:lnTo>
                  <a:lnTo>
                    <a:pt x="4559" y="21310"/>
                  </a:lnTo>
                  <a:lnTo>
                    <a:pt x="4559" y="19786"/>
                  </a:lnTo>
                  <a:lnTo>
                    <a:pt x="6083" y="18262"/>
                  </a:lnTo>
                  <a:lnTo>
                    <a:pt x="7607" y="16738"/>
                  </a:lnTo>
                  <a:lnTo>
                    <a:pt x="9131" y="15214"/>
                  </a:lnTo>
                  <a:lnTo>
                    <a:pt x="10655" y="13703"/>
                  </a:lnTo>
                  <a:lnTo>
                    <a:pt x="12179" y="12179"/>
                  </a:lnTo>
                  <a:lnTo>
                    <a:pt x="13703" y="10655"/>
                  </a:lnTo>
                  <a:lnTo>
                    <a:pt x="15227" y="9131"/>
                  </a:lnTo>
                  <a:lnTo>
                    <a:pt x="16751" y="7607"/>
                  </a:lnTo>
                  <a:lnTo>
                    <a:pt x="18275" y="6083"/>
                  </a:lnTo>
                  <a:lnTo>
                    <a:pt x="19799" y="4559"/>
                  </a:lnTo>
                  <a:lnTo>
                    <a:pt x="21323" y="4559"/>
                  </a:lnTo>
                  <a:lnTo>
                    <a:pt x="22847" y="3035"/>
                  </a:lnTo>
                  <a:lnTo>
                    <a:pt x="25882" y="3035"/>
                  </a:lnTo>
                  <a:lnTo>
                    <a:pt x="27406" y="1524"/>
                  </a:lnTo>
                  <a:lnTo>
                    <a:pt x="28930" y="1524"/>
                  </a:lnTo>
                  <a:lnTo>
                    <a:pt x="31978" y="1524"/>
                  </a:lnTo>
                  <a:lnTo>
                    <a:pt x="33502" y="0"/>
                  </a:lnTo>
                  <a:lnTo>
                    <a:pt x="35026" y="0"/>
                  </a:lnTo>
                  <a:lnTo>
                    <a:pt x="38074" y="0"/>
                  </a:lnTo>
                  <a:lnTo>
                    <a:pt x="397548" y="0"/>
                  </a:lnTo>
                  <a:lnTo>
                    <a:pt x="399072" y="1524"/>
                  </a:lnTo>
                  <a:lnTo>
                    <a:pt x="402120" y="1524"/>
                  </a:lnTo>
                  <a:lnTo>
                    <a:pt x="403631" y="1524"/>
                  </a:lnTo>
                  <a:lnTo>
                    <a:pt x="405155" y="3035"/>
                  </a:lnTo>
                  <a:lnTo>
                    <a:pt x="408203" y="3035"/>
                  </a:lnTo>
                  <a:lnTo>
                    <a:pt x="409727" y="4559"/>
                  </a:lnTo>
                  <a:lnTo>
                    <a:pt x="411251" y="4559"/>
                  </a:lnTo>
                  <a:lnTo>
                    <a:pt x="412775" y="6083"/>
                  </a:lnTo>
                  <a:lnTo>
                    <a:pt x="414299" y="7607"/>
                  </a:lnTo>
                  <a:lnTo>
                    <a:pt x="415823" y="9131"/>
                  </a:lnTo>
                  <a:lnTo>
                    <a:pt x="417347" y="10655"/>
                  </a:lnTo>
                  <a:lnTo>
                    <a:pt x="418871" y="12179"/>
                  </a:lnTo>
                  <a:lnTo>
                    <a:pt x="420395" y="13703"/>
                  </a:lnTo>
                  <a:lnTo>
                    <a:pt x="421919" y="15214"/>
                  </a:lnTo>
                  <a:lnTo>
                    <a:pt x="423443" y="16738"/>
                  </a:lnTo>
                  <a:lnTo>
                    <a:pt x="424967" y="18262"/>
                  </a:lnTo>
                  <a:lnTo>
                    <a:pt x="426478" y="19786"/>
                  </a:lnTo>
                  <a:lnTo>
                    <a:pt x="426478" y="21310"/>
                  </a:lnTo>
                  <a:lnTo>
                    <a:pt x="428002" y="22834"/>
                  </a:lnTo>
                  <a:lnTo>
                    <a:pt x="428002" y="25869"/>
                  </a:lnTo>
                  <a:lnTo>
                    <a:pt x="429526" y="27393"/>
                  </a:lnTo>
                  <a:lnTo>
                    <a:pt x="429526" y="28917"/>
                  </a:lnTo>
                  <a:lnTo>
                    <a:pt x="429526" y="31965"/>
                  </a:lnTo>
                  <a:lnTo>
                    <a:pt x="431050" y="33489"/>
                  </a:lnTo>
                  <a:lnTo>
                    <a:pt x="431050" y="35013"/>
                  </a:lnTo>
                  <a:lnTo>
                    <a:pt x="431050" y="359270"/>
                  </a:lnTo>
                  <a:lnTo>
                    <a:pt x="429526" y="360794"/>
                  </a:lnTo>
                  <a:lnTo>
                    <a:pt x="429526" y="363829"/>
                  </a:lnTo>
                  <a:lnTo>
                    <a:pt x="429526" y="365353"/>
                  </a:lnTo>
                  <a:lnTo>
                    <a:pt x="428002" y="366877"/>
                  </a:lnTo>
                  <a:lnTo>
                    <a:pt x="428002" y="369925"/>
                  </a:lnTo>
                  <a:lnTo>
                    <a:pt x="426478" y="371449"/>
                  </a:lnTo>
                  <a:lnTo>
                    <a:pt x="426478" y="372973"/>
                  </a:lnTo>
                  <a:lnTo>
                    <a:pt x="424967" y="374484"/>
                  </a:lnTo>
                  <a:lnTo>
                    <a:pt x="423443" y="376008"/>
                  </a:lnTo>
                  <a:lnTo>
                    <a:pt x="421919" y="377532"/>
                  </a:lnTo>
                  <a:lnTo>
                    <a:pt x="420395" y="379056"/>
                  </a:lnTo>
                  <a:lnTo>
                    <a:pt x="418871" y="380580"/>
                  </a:lnTo>
                  <a:lnTo>
                    <a:pt x="417347" y="382104"/>
                  </a:lnTo>
                  <a:lnTo>
                    <a:pt x="415823" y="383628"/>
                  </a:lnTo>
                  <a:lnTo>
                    <a:pt x="414299" y="385152"/>
                  </a:lnTo>
                  <a:lnTo>
                    <a:pt x="412775" y="386664"/>
                  </a:lnTo>
                  <a:lnTo>
                    <a:pt x="411251" y="388188"/>
                  </a:lnTo>
                  <a:lnTo>
                    <a:pt x="409727" y="388188"/>
                  </a:lnTo>
                  <a:lnTo>
                    <a:pt x="408203" y="389712"/>
                  </a:lnTo>
                  <a:lnTo>
                    <a:pt x="405155" y="389712"/>
                  </a:lnTo>
                  <a:lnTo>
                    <a:pt x="403631" y="391236"/>
                  </a:lnTo>
                  <a:lnTo>
                    <a:pt x="402120" y="391236"/>
                  </a:lnTo>
                  <a:lnTo>
                    <a:pt x="399072" y="391236"/>
                  </a:lnTo>
                  <a:lnTo>
                    <a:pt x="397548" y="392760"/>
                  </a:lnTo>
                  <a:lnTo>
                    <a:pt x="396024" y="392760"/>
                  </a:lnTo>
                  <a:lnTo>
                    <a:pt x="392976" y="392760"/>
                  </a:lnTo>
                  <a:lnTo>
                    <a:pt x="391452" y="392760"/>
                  </a:lnTo>
                  <a:lnTo>
                    <a:pt x="39598" y="392760"/>
                  </a:lnTo>
                  <a:close/>
                </a:path>
              </a:pathLst>
            </a:custGeom>
            <a:ln w="4572">
              <a:solidFill>
                <a:srgbClr val="99CC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3" name="object 33"/>
          <p:cNvSpPr txBox="1"/>
          <p:nvPr/>
        </p:nvSpPr>
        <p:spPr>
          <a:xfrm>
            <a:off x="717423" y="1128052"/>
            <a:ext cx="434340" cy="396240"/>
          </a:xfrm>
          <a:prstGeom prst="rect">
            <a:avLst/>
          </a:prstGeom>
        </p:spPr>
        <p:txBody>
          <a:bodyPr vert="horz" wrap="square" lIns="0" tIns="8890" rIns="0" bIns="0" rtlCol="0">
            <a:spAutoFit/>
          </a:bodyPr>
          <a:lstStyle/>
          <a:p>
            <a:pPr marL="83185">
              <a:lnSpc>
                <a:spcPct val="100000"/>
              </a:lnSpc>
              <a:spcBef>
                <a:spcPts val="70"/>
              </a:spcBef>
            </a:pPr>
            <a:r>
              <a:rPr sz="2100" b="1" spc="35" dirty="0">
                <a:solidFill>
                  <a:srgbClr val="FFFFFF"/>
                </a:solidFill>
                <a:latin typeface="휴먼엑스포"/>
                <a:cs typeface="휴먼엑스포"/>
              </a:rPr>
              <a:t>Ⅰ</a:t>
            </a:r>
            <a:endParaRPr sz="2100">
              <a:latin typeface="휴먼엑스포"/>
              <a:cs typeface="휴먼엑스포"/>
            </a:endParaRPr>
          </a:p>
        </p:txBody>
      </p:sp>
      <p:grpSp>
        <p:nvGrpSpPr>
          <p:cNvPr id="34" name="object 34"/>
          <p:cNvGrpSpPr/>
          <p:nvPr/>
        </p:nvGrpSpPr>
        <p:grpSpPr>
          <a:xfrm>
            <a:off x="1199502" y="1127290"/>
            <a:ext cx="5558155" cy="397510"/>
            <a:chOff x="1199502" y="1127290"/>
            <a:chExt cx="5558155" cy="397510"/>
          </a:xfrm>
        </p:grpSpPr>
        <p:sp>
          <p:nvSpPr>
            <p:cNvPr id="35" name="object 35"/>
            <p:cNvSpPr/>
            <p:nvPr/>
          </p:nvSpPr>
          <p:spPr>
            <a:xfrm>
              <a:off x="1200264" y="1128052"/>
              <a:ext cx="5556885" cy="396240"/>
            </a:xfrm>
            <a:custGeom>
              <a:avLst/>
              <a:gdLst/>
              <a:ahLst/>
              <a:cxnLst/>
              <a:rect l="l" t="t" r="r" b="b"/>
              <a:pathLst>
                <a:path w="5556884" h="396240">
                  <a:moveTo>
                    <a:pt x="5524576" y="394284"/>
                  </a:moveTo>
                  <a:lnTo>
                    <a:pt x="31991" y="394284"/>
                  </a:lnTo>
                  <a:lnTo>
                    <a:pt x="33515" y="395808"/>
                  </a:lnTo>
                  <a:lnTo>
                    <a:pt x="5523052" y="395808"/>
                  </a:lnTo>
                  <a:lnTo>
                    <a:pt x="5524576" y="394284"/>
                  </a:lnTo>
                  <a:close/>
                </a:path>
                <a:path w="5556884" h="396240">
                  <a:moveTo>
                    <a:pt x="5530672" y="392760"/>
                  </a:moveTo>
                  <a:lnTo>
                    <a:pt x="25895" y="392760"/>
                  </a:lnTo>
                  <a:lnTo>
                    <a:pt x="27419" y="394284"/>
                  </a:lnTo>
                  <a:lnTo>
                    <a:pt x="5529148" y="394284"/>
                  </a:lnTo>
                  <a:lnTo>
                    <a:pt x="5530672" y="392760"/>
                  </a:lnTo>
                  <a:close/>
                </a:path>
                <a:path w="5556884" h="396240">
                  <a:moveTo>
                    <a:pt x="5535244" y="391236"/>
                  </a:moveTo>
                  <a:lnTo>
                    <a:pt x="21323" y="391236"/>
                  </a:lnTo>
                  <a:lnTo>
                    <a:pt x="22847" y="392760"/>
                  </a:lnTo>
                  <a:lnTo>
                    <a:pt x="5533720" y="392760"/>
                  </a:lnTo>
                  <a:lnTo>
                    <a:pt x="5535244" y="391236"/>
                  </a:lnTo>
                  <a:close/>
                </a:path>
                <a:path w="5556884" h="396240">
                  <a:moveTo>
                    <a:pt x="5556567" y="33489"/>
                  </a:moveTo>
                  <a:lnTo>
                    <a:pt x="0" y="33489"/>
                  </a:lnTo>
                  <a:lnTo>
                    <a:pt x="0" y="362318"/>
                  </a:lnTo>
                  <a:lnTo>
                    <a:pt x="1524" y="363829"/>
                  </a:lnTo>
                  <a:lnTo>
                    <a:pt x="1524" y="368401"/>
                  </a:lnTo>
                  <a:lnTo>
                    <a:pt x="3047" y="369925"/>
                  </a:lnTo>
                  <a:lnTo>
                    <a:pt x="3047" y="372973"/>
                  </a:lnTo>
                  <a:lnTo>
                    <a:pt x="4571" y="374497"/>
                  </a:lnTo>
                  <a:lnTo>
                    <a:pt x="4571" y="376008"/>
                  </a:lnTo>
                  <a:lnTo>
                    <a:pt x="19799" y="391236"/>
                  </a:lnTo>
                  <a:lnTo>
                    <a:pt x="5536768" y="391236"/>
                  </a:lnTo>
                  <a:lnTo>
                    <a:pt x="5551995" y="376008"/>
                  </a:lnTo>
                  <a:lnTo>
                    <a:pt x="5551995" y="374497"/>
                  </a:lnTo>
                  <a:lnTo>
                    <a:pt x="5553519" y="372973"/>
                  </a:lnTo>
                  <a:lnTo>
                    <a:pt x="5553519" y="369925"/>
                  </a:lnTo>
                  <a:lnTo>
                    <a:pt x="5555043" y="368401"/>
                  </a:lnTo>
                  <a:lnTo>
                    <a:pt x="5555043" y="363829"/>
                  </a:lnTo>
                  <a:lnTo>
                    <a:pt x="5556567" y="362318"/>
                  </a:lnTo>
                  <a:lnTo>
                    <a:pt x="5556567" y="33489"/>
                  </a:lnTo>
                  <a:close/>
                </a:path>
                <a:path w="5556884" h="396240">
                  <a:moveTo>
                    <a:pt x="5555043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5555043" y="33489"/>
                  </a:lnTo>
                  <a:lnTo>
                    <a:pt x="5555043" y="27393"/>
                  </a:lnTo>
                  <a:close/>
                </a:path>
                <a:path w="5556884" h="396240">
                  <a:moveTo>
                    <a:pt x="5553519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5553519" y="27393"/>
                  </a:lnTo>
                  <a:lnTo>
                    <a:pt x="5553519" y="22834"/>
                  </a:lnTo>
                  <a:close/>
                </a:path>
                <a:path w="5556884" h="396240">
                  <a:moveTo>
                    <a:pt x="5551995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5551995" y="22834"/>
                  </a:lnTo>
                  <a:lnTo>
                    <a:pt x="5551995" y="19786"/>
                  </a:lnTo>
                  <a:close/>
                </a:path>
                <a:path w="5556884" h="396240">
                  <a:moveTo>
                    <a:pt x="5550471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5550471" y="19786"/>
                  </a:lnTo>
                  <a:lnTo>
                    <a:pt x="5550471" y="18262"/>
                  </a:lnTo>
                  <a:close/>
                </a:path>
                <a:path w="5556884" h="396240">
                  <a:moveTo>
                    <a:pt x="5548947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5548947" y="18262"/>
                  </a:lnTo>
                  <a:lnTo>
                    <a:pt x="5548947" y="16738"/>
                  </a:lnTo>
                  <a:close/>
                </a:path>
                <a:path w="5556884" h="396240">
                  <a:moveTo>
                    <a:pt x="5547423" y="15227"/>
                  </a:moveTo>
                  <a:lnTo>
                    <a:pt x="9143" y="15227"/>
                  </a:lnTo>
                  <a:lnTo>
                    <a:pt x="9143" y="16738"/>
                  </a:lnTo>
                  <a:lnTo>
                    <a:pt x="5547423" y="16738"/>
                  </a:lnTo>
                  <a:lnTo>
                    <a:pt x="5547423" y="15227"/>
                  </a:lnTo>
                  <a:close/>
                </a:path>
                <a:path w="5556884" h="396240">
                  <a:moveTo>
                    <a:pt x="5545899" y="13703"/>
                  </a:moveTo>
                  <a:lnTo>
                    <a:pt x="10668" y="13703"/>
                  </a:lnTo>
                  <a:lnTo>
                    <a:pt x="10668" y="15227"/>
                  </a:lnTo>
                  <a:lnTo>
                    <a:pt x="5545899" y="15227"/>
                  </a:lnTo>
                  <a:lnTo>
                    <a:pt x="5545899" y="13703"/>
                  </a:lnTo>
                  <a:close/>
                </a:path>
                <a:path w="5556884" h="396240">
                  <a:moveTo>
                    <a:pt x="5544375" y="12179"/>
                  </a:moveTo>
                  <a:lnTo>
                    <a:pt x="12191" y="12179"/>
                  </a:lnTo>
                  <a:lnTo>
                    <a:pt x="12191" y="13703"/>
                  </a:lnTo>
                  <a:lnTo>
                    <a:pt x="5544375" y="13703"/>
                  </a:lnTo>
                  <a:lnTo>
                    <a:pt x="5544375" y="12179"/>
                  </a:lnTo>
                  <a:close/>
                </a:path>
                <a:path w="5556884" h="396240">
                  <a:moveTo>
                    <a:pt x="5542851" y="10655"/>
                  </a:moveTo>
                  <a:lnTo>
                    <a:pt x="13715" y="10655"/>
                  </a:lnTo>
                  <a:lnTo>
                    <a:pt x="13715" y="12179"/>
                  </a:lnTo>
                  <a:lnTo>
                    <a:pt x="5542851" y="12179"/>
                  </a:lnTo>
                  <a:lnTo>
                    <a:pt x="5542851" y="10655"/>
                  </a:lnTo>
                  <a:close/>
                </a:path>
                <a:path w="5556884" h="396240">
                  <a:moveTo>
                    <a:pt x="5541340" y="9131"/>
                  </a:moveTo>
                  <a:lnTo>
                    <a:pt x="15240" y="9131"/>
                  </a:lnTo>
                  <a:lnTo>
                    <a:pt x="15240" y="10655"/>
                  </a:lnTo>
                  <a:lnTo>
                    <a:pt x="5541340" y="10655"/>
                  </a:lnTo>
                  <a:lnTo>
                    <a:pt x="5541340" y="9131"/>
                  </a:lnTo>
                  <a:close/>
                </a:path>
                <a:path w="5556884" h="396240">
                  <a:moveTo>
                    <a:pt x="5539816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5539816" y="9131"/>
                  </a:lnTo>
                  <a:lnTo>
                    <a:pt x="5539816" y="7607"/>
                  </a:lnTo>
                  <a:close/>
                </a:path>
                <a:path w="5556884" h="396240">
                  <a:moveTo>
                    <a:pt x="5538292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5538292" y="7607"/>
                  </a:lnTo>
                  <a:lnTo>
                    <a:pt x="5538292" y="6083"/>
                  </a:lnTo>
                  <a:close/>
                </a:path>
                <a:path w="5556884" h="396240">
                  <a:moveTo>
                    <a:pt x="5536768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5536768" y="6083"/>
                  </a:lnTo>
                  <a:lnTo>
                    <a:pt x="5536768" y="4559"/>
                  </a:lnTo>
                  <a:close/>
                </a:path>
                <a:path w="5556884" h="396240">
                  <a:moveTo>
                    <a:pt x="5533720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5533720" y="4559"/>
                  </a:lnTo>
                  <a:lnTo>
                    <a:pt x="5533720" y="3048"/>
                  </a:lnTo>
                  <a:close/>
                </a:path>
                <a:path w="5556884" h="396240">
                  <a:moveTo>
                    <a:pt x="5529148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5529148" y="3048"/>
                  </a:lnTo>
                  <a:lnTo>
                    <a:pt x="5529148" y="1524"/>
                  </a:lnTo>
                  <a:close/>
                </a:path>
                <a:path w="5556884" h="396240">
                  <a:moveTo>
                    <a:pt x="5523052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5523052" y="1524"/>
                  </a:lnTo>
                  <a:lnTo>
                    <a:pt x="5523052" y="0"/>
                  </a:lnTo>
                  <a:close/>
                </a:path>
              </a:pathLst>
            </a:custGeom>
            <a:solidFill>
              <a:srgbClr val="DBF7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1201788" y="1129576"/>
              <a:ext cx="5553710" cy="393065"/>
            </a:xfrm>
            <a:custGeom>
              <a:avLst/>
              <a:gdLst/>
              <a:ahLst/>
              <a:cxnLst/>
              <a:rect l="l" t="t" r="r" b="b"/>
              <a:pathLst>
                <a:path w="5553709" h="393065">
                  <a:moveTo>
                    <a:pt x="39598" y="392760"/>
                  </a:moveTo>
                  <a:lnTo>
                    <a:pt x="38074" y="392760"/>
                  </a:lnTo>
                  <a:lnTo>
                    <a:pt x="35039" y="392760"/>
                  </a:lnTo>
                  <a:lnTo>
                    <a:pt x="33515" y="392760"/>
                  </a:lnTo>
                  <a:lnTo>
                    <a:pt x="31991" y="391236"/>
                  </a:lnTo>
                  <a:lnTo>
                    <a:pt x="28943" y="391236"/>
                  </a:lnTo>
                  <a:lnTo>
                    <a:pt x="27419" y="391236"/>
                  </a:lnTo>
                  <a:lnTo>
                    <a:pt x="25895" y="389712"/>
                  </a:lnTo>
                  <a:lnTo>
                    <a:pt x="22847" y="389712"/>
                  </a:lnTo>
                  <a:lnTo>
                    <a:pt x="21323" y="388188"/>
                  </a:lnTo>
                  <a:lnTo>
                    <a:pt x="19799" y="388188"/>
                  </a:lnTo>
                  <a:lnTo>
                    <a:pt x="18275" y="386664"/>
                  </a:lnTo>
                  <a:lnTo>
                    <a:pt x="16751" y="385152"/>
                  </a:lnTo>
                  <a:lnTo>
                    <a:pt x="15227" y="383628"/>
                  </a:lnTo>
                  <a:lnTo>
                    <a:pt x="13715" y="382104"/>
                  </a:lnTo>
                  <a:lnTo>
                    <a:pt x="12191" y="380580"/>
                  </a:lnTo>
                  <a:lnTo>
                    <a:pt x="10667" y="379056"/>
                  </a:lnTo>
                  <a:lnTo>
                    <a:pt x="9143" y="377532"/>
                  </a:lnTo>
                  <a:lnTo>
                    <a:pt x="7619" y="376008"/>
                  </a:lnTo>
                  <a:lnTo>
                    <a:pt x="6095" y="374484"/>
                  </a:lnTo>
                  <a:lnTo>
                    <a:pt x="4571" y="372973"/>
                  </a:lnTo>
                  <a:lnTo>
                    <a:pt x="4571" y="371449"/>
                  </a:lnTo>
                  <a:lnTo>
                    <a:pt x="3047" y="369925"/>
                  </a:lnTo>
                  <a:lnTo>
                    <a:pt x="3047" y="366877"/>
                  </a:lnTo>
                  <a:lnTo>
                    <a:pt x="1523" y="365353"/>
                  </a:lnTo>
                  <a:lnTo>
                    <a:pt x="1523" y="363829"/>
                  </a:lnTo>
                  <a:lnTo>
                    <a:pt x="1523" y="360794"/>
                  </a:lnTo>
                  <a:lnTo>
                    <a:pt x="0" y="359270"/>
                  </a:lnTo>
                  <a:lnTo>
                    <a:pt x="0" y="357746"/>
                  </a:lnTo>
                  <a:lnTo>
                    <a:pt x="0" y="33489"/>
                  </a:lnTo>
                  <a:lnTo>
                    <a:pt x="1523" y="31965"/>
                  </a:lnTo>
                  <a:lnTo>
                    <a:pt x="1523" y="28917"/>
                  </a:lnTo>
                  <a:lnTo>
                    <a:pt x="1523" y="27393"/>
                  </a:lnTo>
                  <a:lnTo>
                    <a:pt x="3047" y="25869"/>
                  </a:lnTo>
                  <a:lnTo>
                    <a:pt x="3047" y="22834"/>
                  </a:lnTo>
                  <a:lnTo>
                    <a:pt x="4571" y="21310"/>
                  </a:lnTo>
                  <a:lnTo>
                    <a:pt x="4571" y="19786"/>
                  </a:lnTo>
                  <a:lnTo>
                    <a:pt x="6095" y="18262"/>
                  </a:lnTo>
                  <a:lnTo>
                    <a:pt x="7619" y="16738"/>
                  </a:lnTo>
                  <a:lnTo>
                    <a:pt x="9143" y="15214"/>
                  </a:lnTo>
                  <a:lnTo>
                    <a:pt x="10667" y="13703"/>
                  </a:lnTo>
                  <a:lnTo>
                    <a:pt x="12191" y="12179"/>
                  </a:lnTo>
                  <a:lnTo>
                    <a:pt x="13715" y="10655"/>
                  </a:lnTo>
                  <a:lnTo>
                    <a:pt x="15227" y="9131"/>
                  </a:lnTo>
                  <a:lnTo>
                    <a:pt x="16751" y="7607"/>
                  </a:lnTo>
                  <a:lnTo>
                    <a:pt x="18275" y="6083"/>
                  </a:lnTo>
                  <a:lnTo>
                    <a:pt x="19799" y="4559"/>
                  </a:lnTo>
                  <a:lnTo>
                    <a:pt x="21323" y="4559"/>
                  </a:lnTo>
                  <a:lnTo>
                    <a:pt x="22847" y="3035"/>
                  </a:lnTo>
                  <a:lnTo>
                    <a:pt x="25895" y="3035"/>
                  </a:lnTo>
                  <a:lnTo>
                    <a:pt x="27419" y="1524"/>
                  </a:lnTo>
                  <a:lnTo>
                    <a:pt x="28943" y="1524"/>
                  </a:lnTo>
                  <a:lnTo>
                    <a:pt x="31991" y="1524"/>
                  </a:lnTo>
                  <a:lnTo>
                    <a:pt x="33515" y="0"/>
                  </a:lnTo>
                  <a:lnTo>
                    <a:pt x="35039" y="0"/>
                  </a:lnTo>
                  <a:lnTo>
                    <a:pt x="38074" y="0"/>
                  </a:lnTo>
                  <a:lnTo>
                    <a:pt x="5520004" y="0"/>
                  </a:lnTo>
                  <a:lnTo>
                    <a:pt x="5521528" y="1524"/>
                  </a:lnTo>
                  <a:lnTo>
                    <a:pt x="5524576" y="1524"/>
                  </a:lnTo>
                  <a:lnTo>
                    <a:pt x="5526100" y="1524"/>
                  </a:lnTo>
                  <a:lnTo>
                    <a:pt x="5527624" y="3035"/>
                  </a:lnTo>
                  <a:lnTo>
                    <a:pt x="5530672" y="3035"/>
                  </a:lnTo>
                  <a:lnTo>
                    <a:pt x="5532196" y="4559"/>
                  </a:lnTo>
                  <a:lnTo>
                    <a:pt x="5533720" y="4559"/>
                  </a:lnTo>
                  <a:lnTo>
                    <a:pt x="5535244" y="6083"/>
                  </a:lnTo>
                  <a:lnTo>
                    <a:pt x="5536768" y="7607"/>
                  </a:lnTo>
                  <a:lnTo>
                    <a:pt x="5538292" y="9131"/>
                  </a:lnTo>
                  <a:lnTo>
                    <a:pt x="5539816" y="10655"/>
                  </a:lnTo>
                  <a:lnTo>
                    <a:pt x="5541327" y="12179"/>
                  </a:lnTo>
                  <a:lnTo>
                    <a:pt x="5542851" y="13703"/>
                  </a:lnTo>
                  <a:lnTo>
                    <a:pt x="5544375" y="15214"/>
                  </a:lnTo>
                  <a:lnTo>
                    <a:pt x="5545899" y="16738"/>
                  </a:lnTo>
                  <a:lnTo>
                    <a:pt x="5547423" y="18262"/>
                  </a:lnTo>
                  <a:lnTo>
                    <a:pt x="5548947" y="19786"/>
                  </a:lnTo>
                  <a:lnTo>
                    <a:pt x="5548947" y="21310"/>
                  </a:lnTo>
                  <a:lnTo>
                    <a:pt x="5550471" y="22834"/>
                  </a:lnTo>
                  <a:lnTo>
                    <a:pt x="5550471" y="25869"/>
                  </a:lnTo>
                  <a:lnTo>
                    <a:pt x="5551995" y="27393"/>
                  </a:lnTo>
                  <a:lnTo>
                    <a:pt x="5551995" y="28917"/>
                  </a:lnTo>
                  <a:lnTo>
                    <a:pt x="5551995" y="31965"/>
                  </a:lnTo>
                  <a:lnTo>
                    <a:pt x="5553519" y="33489"/>
                  </a:lnTo>
                  <a:lnTo>
                    <a:pt x="5553519" y="359270"/>
                  </a:lnTo>
                  <a:lnTo>
                    <a:pt x="5551995" y="360794"/>
                  </a:lnTo>
                  <a:lnTo>
                    <a:pt x="5551995" y="363829"/>
                  </a:lnTo>
                  <a:lnTo>
                    <a:pt x="5551995" y="365353"/>
                  </a:lnTo>
                  <a:lnTo>
                    <a:pt x="5550471" y="366877"/>
                  </a:lnTo>
                  <a:lnTo>
                    <a:pt x="5550471" y="369925"/>
                  </a:lnTo>
                  <a:lnTo>
                    <a:pt x="5548947" y="371449"/>
                  </a:lnTo>
                  <a:lnTo>
                    <a:pt x="5548947" y="372973"/>
                  </a:lnTo>
                  <a:lnTo>
                    <a:pt x="5547423" y="374484"/>
                  </a:lnTo>
                  <a:lnTo>
                    <a:pt x="5545899" y="376008"/>
                  </a:lnTo>
                  <a:lnTo>
                    <a:pt x="5544375" y="377532"/>
                  </a:lnTo>
                  <a:lnTo>
                    <a:pt x="5542851" y="379056"/>
                  </a:lnTo>
                  <a:lnTo>
                    <a:pt x="5541327" y="380580"/>
                  </a:lnTo>
                  <a:lnTo>
                    <a:pt x="5539816" y="382104"/>
                  </a:lnTo>
                  <a:lnTo>
                    <a:pt x="5538292" y="383628"/>
                  </a:lnTo>
                  <a:lnTo>
                    <a:pt x="5536768" y="385152"/>
                  </a:lnTo>
                  <a:lnTo>
                    <a:pt x="5535244" y="386664"/>
                  </a:lnTo>
                  <a:lnTo>
                    <a:pt x="5533720" y="388188"/>
                  </a:lnTo>
                  <a:lnTo>
                    <a:pt x="5532196" y="388188"/>
                  </a:lnTo>
                  <a:lnTo>
                    <a:pt x="5530672" y="389712"/>
                  </a:lnTo>
                  <a:lnTo>
                    <a:pt x="5527624" y="389712"/>
                  </a:lnTo>
                  <a:lnTo>
                    <a:pt x="5526100" y="391236"/>
                  </a:lnTo>
                  <a:lnTo>
                    <a:pt x="5524576" y="391236"/>
                  </a:lnTo>
                  <a:lnTo>
                    <a:pt x="5521528" y="391236"/>
                  </a:lnTo>
                  <a:lnTo>
                    <a:pt x="5520004" y="392760"/>
                  </a:lnTo>
                  <a:lnTo>
                    <a:pt x="5518480" y="392760"/>
                  </a:lnTo>
                  <a:lnTo>
                    <a:pt x="5515444" y="392760"/>
                  </a:lnTo>
                  <a:lnTo>
                    <a:pt x="5513920" y="392760"/>
                  </a:lnTo>
                  <a:lnTo>
                    <a:pt x="39598" y="392760"/>
                  </a:lnTo>
                  <a:close/>
                </a:path>
              </a:pathLst>
            </a:custGeom>
            <a:ln w="4572">
              <a:solidFill>
                <a:srgbClr val="99CC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1297230" y="1148842"/>
            <a:ext cx="104140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25" dirty="0">
                <a:latin typeface="HY헤드라인M"/>
                <a:cs typeface="HY헤드라인M"/>
              </a:rPr>
              <a:t>일</a:t>
            </a:r>
            <a:r>
              <a:rPr sz="2000" b="1" spc="40" dirty="0">
                <a:latin typeface="HY헤드라인M"/>
                <a:cs typeface="HY헤드라인M"/>
              </a:rPr>
              <a:t>반현황</a:t>
            </a:r>
            <a:endParaRPr sz="2000">
              <a:latin typeface="HY헤드라인M"/>
              <a:cs typeface="HY헤드라인M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818705" y="2060473"/>
            <a:ext cx="184785" cy="184785"/>
            <a:chOff x="818705" y="2060473"/>
            <a:chExt cx="184785" cy="184785"/>
          </a:xfrm>
        </p:grpSpPr>
        <p:sp>
          <p:nvSpPr>
            <p:cNvPr id="39" name="object 39"/>
            <p:cNvSpPr/>
            <p:nvPr/>
          </p:nvSpPr>
          <p:spPr>
            <a:xfrm>
              <a:off x="825563" y="2076462"/>
              <a:ext cx="177165" cy="152400"/>
            </a:xfrm>
            <a:custGeom>
              <a:avLst/>
              <a:gdLst/>
              <a:ahLst/>
              <a:cxnLst/>
              <a:rect l="l" t="t" r="r" b="b"/>
              <a:pathLst>
                <a:path w="177165" h="152400">
                  <a:moveTo>
                    <a:pt x="0" y="152234"/>
                  </a:moveTo>
                  <a:lnTo>
                    <a:pt x="176695" y="152234"/>
                  </a:lnTo>
                  <a:lnTo>
                    <a:pt x="176695" y="0"/>
                  </a:lnTo>
                  <a:lnTo>
                    <a:pt x="0" y="0"/>
                  </a:lnTo>
                  <a:lnTo>
                    <a:pt x="0" y="15223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0" name="object 4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18705" y="2060473"/>
              <a:ext cx="184315" cy="184213"/>
            </a:xfrm>
            <a:prstGeom prst="rect">
              <a:avLst/>
            </a:prstGeom>
          </p:spPr>
        </p:pic>
      </p:grpSp>
      <p:sp>
        <p:nvSpPr>
          <p:cNvPr id="41" name="object 41"/>
          <p:cNvSpPr txBox="1"/>
          <p:nvPr/>
        </p:nvSpPr>
        <p:spPr>
          <a:xfrm>
            <a:off x="896635" y="1999828"/>
            <a:ext cx="4767580" cy="27108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04470">
              <a:lnSpc>
                <a:spcPct val="100000"/>
              </a:lnSpc>
              <a:spcBef>
                <a:spcPts val="95"/>
              </a:spcBef>
            </a:pPr>
            <a:r>
              <a:rPr sz="1600" b="1" spc="25" dirty="0">
                <a:latin typeface="HY울릉도M"/>
                <a:cs typeface="HY울릉도M"/>
              </a:rPr>
              <a:t>주요업무</a:t>
            </a:r>
            <a:endParaRPr sz="1600">
              <a:latin typeface="HY울릉도M"/>
              <a:cs typeface="HY울릉도M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100">
              <a:latin typeface="HY울릉도M"/>
              <a:cs typeface="HY울릉도M"/>
            </a:endParaRPr>
          </a:p>
          <a:p>
            <a:pPr marL="297180" indent="-285115">
              <a:lnSpc>
                <a:spcPct val="100000"/>
              </a:lnSpc>
              <a:buFont typeface=""/>
              <a:buChar char="❍"/>
              <a:tabLst>
                <a:tab pos="297815" algn="l"/>
              </a:tabLst>
            </a:pPr>
            <a:r>
              <a:rPr sz="1500" spc="-5" dirty="0">
                <a:latin typeface="펜흘림"/>
                <a:cs typeface="펜흘림"/>
              </a:rPr>
              <a:t>업무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전반</a:t>
            </a:r>
            <a:r>
              <a:rPr sz="150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감사</a:t>
            </a:r>
            <a:r>
              <a:rPr sz="1500" spc="-5" dirty="0">
                <a:latin typeface="Times New Roman"/>
                <a:cs typeface="Times New Roman"/>
              </a:rPr>
              <a:t>,  </a:t>
            </a:r>
            <a:r>
              <a:rPr sz="1500" spc="-5" dirty="0">
                <a:latin typeface="펜흘림"/>
                <a:cs typeface="펜흘림"/>
              </a:rPr>
              <a:t>일상감사</a:t>
            </a:r>
            <a:r>
              <a:rPr sz="1500" spc="-5" dirty="0">
                <a:latin typeface="Times New Roman"/>
                <a:cs typeface="Times New Roman"/>
              </a:rPr>
              <a:t>,</a:t>
            </a:r>
            <a:r>
              <a:rPr sz="1500" spc="360" dirty="0">
                <a:latin typeface="Times New Roman"/>
                <a:cs typeface="Times New Roman"/>
              </a:rPr>
              <a:t> </a:t>
            </a:r>
            <a:r>
              <a:rPr sz="1500" spc="-5" dirty="0">
                <a:latin typeface="펜흘림"/>
                <a:cs typeface="펜흘림"/>
              </a:rPr>
              <a:t>공직복무에</a:t>
            </a:r>
            <a:r>
              <a:rPr sz="1500" spc="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관한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사항</a:t>
            </a:r>
            <a:endParaRPr sz="1500">
              <a:latin typeface="펜흘림"/>
              <a:cs typeface="펜흘림"/>
            </a:endParaRPr>
          </a:p>
          <a:p>
            <a:pPr marL="297180" indent="-285115">
              <a:lnSpc>
                <a:spcPct val="100000"/>
              </a:lnSpc>
              <a:spcBef>
                <a:spcPts val="1400"/>
              </a:spcBef>
              <a:buFont typeface=""/>
              <a:buChar char="❍"/>
              <a:tabLst>
                <a:tab pos="297815" algn="l"/>
              </a:tabLst>
            </a:pPr>
            <a:r>
              <a:rPr sz="1500" spc="-5" dirty="0">
                <a:latin typeface="펜흘림"/>
                <a:cs typeface="펜흘림"/>
              </a:rPr>
              <a:t>외부감사</a:t>
            </a:r>
            <a:r>
              <a:rPr sz="1500" spc="-5" dirty="0">
                <a:latin typeface="Times New Roman"/>
                <a:cs typeface="Times New Roman"/>
              </a:rPr>
              <a:t>(</a:t>
            </a:r>
            <a:r>
              <a:rPr sz="1500" spc="-5" dirty="0">
                <a:latin typeface="펜흘림"/>
                <a:cs typeface="펜흘림"/>
              </a:rPr>
              <a:t>감사원</a:t>
            </a:r>
            <a:r>
              <a:rPr sz="1500" spc="-5" dirty="0">
                <a:latin typeface="Times New Roman"/>
                <a:cs typeface="Times New Roman"/>
              </a:rPr>
              <a:t>,</a:t>
            </a:r>
            <a:r>
              <a:rPr sz="1500" spc="360" dirty="0">
                <a:latin typeface="Times New Roman"/>
                <a:cs typeface="Times New Roman"/>
              </a:rPr>
              <a:t> </a:t>
            </a:r>
            <a:r>
              <a:rPr sz="1500" spc="-5" dirty="0">
                <a:latin typeface="펜흘림"/>
                <a:cs typeface="펜흘림"/>
              </a:rPr>
              <a:t>보건복지부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등</a:t>
            </a:r>
            <a:r>
              <a:rPr sz="1500" spc="-5" dirty="0">
                <a:latin typeface="Times New Roman"/>
                <a:cs typeface="Times New Roman"/>
              </a:rPr>
              <a:t>)</a:t>
            </a:r>
            <a:r>
              <a:rPr sz="1500" spc="370" dirty="0">
                <a:latin typeface="Times New Roman"/>
                <a:cs typeface="Times New Roman"/>
              </a:rPr>
              <a:t> </a:t>
            </a:r>
            <a:r>
              <a:rPr sz="1500" spc="-5" dirty="0">
                <a:latin typeface="펜흘림"/>
                <a:cs typeface="펜흘림"/>
              </a:rPr>
              <a:t>지원에</a:t>
            </a:r>
            <a:r>
              <a:rPr sz="1500" spc="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관한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사항</a:t>
            </a:r>
            <a:endParaRPr sz="1500">
              <a:latin typeface="펜흘림"/>
              <a:cs typeface="펜흘림"/>
            </a:endParaRPr>
          </a:p>
          <a:p>
            <a:pPr marL="297180" indent="-285115">
              <a:lnSpc>
                <a:spcPct val="100000"/>
              </a:lnSpc>
              <a:spcBef>
                <a:spcPts val="1390"/>
              </a:spcBef>
              <a:buFont typeface=""/>
              <a:buChar char="❍"/>
              <a:tabLst>
                <a:tab pos="297815" algn="l"/>
              </a:tabLst>
            </a:pPr>
            <a:r>
              <a:rPr sz="1500" spc="-5" dirty="0">
                <a:latin typeface="펜흘림"/>
                <a:cs typeface="펜흘림"/>
              </a:rPr>
              <a:t>윤리경영</a:t>
            </a:r>
            <a:r>
              <a:rPr sz="1500" spc="-5" dirty="0">
                <a:latin typeface="Times New Roman"/>
                <a:cs typeface="Times New Roman"/>
              </a:rPr>
              <a:t>,</a:t>
            </a:r>
            <a:r>
              <a:rPr sz="1500" spc="360" dirty="0">
                <a:latin typeface="Times New Roman"/>
                <a:cs typeface="Times New Roman"/>
              </a:rPr>
              <a:t> </a:t>
            </a:r>
            <a:r>
              <a:rPr sz="1500" spc="-5" dirty="0">
                <a:latin typeface="펜흘림"/>
                <a:cs typeface="펜흘림"/>
              </a:rPr>
              <a:t>부패방지</a:t>
            </a:r>
            <a:r>
              <a:rPr sz="150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및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청렴업무에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관한</a:t>
            </a:r>
            <a:r>
              <a:rPr sz="150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사항</a:t>
            </a:r>
            <a:endParaRPr sz="1500">
              <a:latin typeface="펜흘림"/>
              <a:cs typeface="펜흘림"/>
            </a:endParaRPr>
          </a:p>
          <a:p>
            <a:pPr marL="297180" indent="-285115">
              <a:lnSpc>
                <a:spcPct val="100000"/>
              </a:lnSpc>
              <a:spcBef>
                <a:spcPts val="1400"/>
              </a:spcBef>
              <a:buFont typeface=""/>
              <a:buChar char="❍"/>
              <a:tabLst>
                <a:tab pos="297815" algn="l"/>
              </a:tabLst>
            </a:pPr>
            <a:r>
              <a:rPr sz="1500" spc="-5" dirty="0">
                <a:latin typeface="펜흘림"/>
                <a:cs typeface="펜흘림"/>
              </a:rPr>
              <a:t>기관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고발</a:t>
            </a:r>
            <a:r>
              <a:rPr sz="1500" spc="-5" dirty="0">
                <a:latin typeface="Times New Roman"/>
                <a:cs typeface="Times New Roman"/>
              </a:rPr>
              <a:t>,</a:t>
            </a:r>
            <a:r>
              <a:rPr sz="1500" spc="10" dirty="0">
                <a:latin typeface="Times New Roman"/>
                <a:cs typeface="Times New Roman"/>
              </a:rPr>
              <a:t> </a:t>
            </a:r>
            <a:r>
              <a:rPr sz="1500" spc="-5" dirty="0">
                <a:latin typeface="펜흘림"/>
                <a:cs typeface="펜흘림"/>
              </a:rPr>
              <a:t>진정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및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제보</a:t>
            </a:r>
            <a:r>
              <a:rPr sz="150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등에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관한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사항</a:t>
            </a:r>
            <a:endParaRPr sz="1500">
              <a:latin typeface="펜흘림"/>
              <a:cs typeface="펜흘림"/>
            </a:endParaRPr>
          </a:p>
          <a:p>
            <a:pPr marL="297180" indent="-285115">
              <a:lnSpc>
                <a:spcPct val="100000"/>
              </a:lnSpc>
              <a:spcBef>
                <a:spcPts val="1400"/>
              </a:spcBef>
              <a:buFont typeface=""/>
              <a:buChar char="❍"/>
              <a:tabLst>
                <a:tab pos="297815" algn="l"/>
              </a:tabLst>
            </a:pPr>
            <a:r>
              <a:rPr sz="1500" spc="-5" dirty="0">
                <a:latin typeface="펜흘림"/>
                <a:cs typeface="펜흘림"/>
              </a:rPr>
              <a:t>임원의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직무청렴계약</a:t>
            </a:r>
            <a:r>
              <a:rPr sz="150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및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재산등록에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관한</a:t>
            </a:r>
            <a:r>
              <a:rPr sz="150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사항</a:t>
            </a:r>
            <a:endParaRPr sz="1500">
              <a:latin typeface="펜흘림"/>
              <a:cs typeface="펜흘림"/>
            </a:endParaRPr>
          </a:p>
          <a:p>
            <a:pPr marL="297180" indent="-285115">
              <a:lnSpc>
                <a:spcPct val="100000"/>
              </a:lnSpc>
              <a:spcBef>
                <a:spcPts val="1385"/>
              </a:spcBef>
              <a:buFont typeface=""/>
              <a:buChar char="❍"/>
              <a:tabLst>
                <a:tab pos="297815" algn="l"/>
              </a:tabLst>
            </a:pPr>
            <a:r>
              <a:rPr sz="1500" spc="-5" dirty="0">
                <a:latin typeface="펜흘림"/>
                <a:cs typeface="펜흘림"/>
              </a:rPr>
              <a:t>감사결과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사후관리</a:t>
            </a:r>
            <a:r>
              <a:rPr sz="1500" spc="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및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통계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유지관리에</a:t>
            </a:r>
            <a:r>
              <a:rPr sz="150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관한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사항</a:t>
            </a:r>
            <a:endParaRPr sz="1500">
              <a:latin typeface="펜흘림"/>
              <a:cs typeface="펜흘림"/>
            </a:endParaRPr>
          </a:p>
        </p:txBody>
      </p:sp>
      <p:grpSp>
        <p:nvGrpSpPr>
          <p:cNvPr id="42" name="object 42"/>
          <p:cNvGrpSpPr/>
          <p:nvPr/>
        </p:nvGrpSpPr>
        <p:grpSpPr>
          <a:xfrm>
            <a:off x="811098" y="5328932"/>
            <a:ext cx="184785" cy="184785"/>
            <a:chOff x="811098" y="5328932"/>
            <a:chExt cx="184785" cy="184785"/>
          </a:xfrm>
        </p:grpSpPr>
        <p:sp>
          <p:nvSpPr>
            <p:cNvPr id="43" name="object 43"/>
            <p:cNvSpPr/>
            <p:nvPr/>
          </p:nvSpPr>
          <p:spPr>
            <a:xfrm>
              <a:off x="819467" y="5343398"/>
              <a:ext cx="175260" cy="154305"/>
            </a:xfrm>
            <a:custGeom>
              <a:avLst/>
              <a:gdLst/>
              <a:ahLst/>
              <a:cxnLst/>
              <a:rect l="l" t="t" r="r" b="b"/>
              <a:pathLst>
                <a:path w="175259" h="154304">
                  <a:moveTo>
                    <a:pt x="0" y="153746"/>
                  </a:moveTo>
                  <a:lnTo>
                    <a:pt x="175171" y="153746"/>
                  </a:lnTo>
                  <a:lnTo>
                    <a:pt x="175171" y="0"/>
                  </a:lnTo>
                  <a:lnTo>
                    <a:pt x="0" y="0"/>
                  </a:lnTo>
                  <a:lnTo>
                    <a:pt x="0" y="15374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4" name="object 4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11098" y="5328932"/>
              <a:ext cx="184302" cy="184200"/>
            </a:xfrm>
            <a:prstGeom prst="rect">
              <a:avLst/>
            </a:prstGeom>
          </p:spPr>
        </p:pic>
      </p:grpSp>
      <p:sp>
        <p:nvSpPr>
          <p:cNvPr id="45" name="object 45"/>
          <p:cNvSpPr txBox="1"/>
          <p:nvPr/>
        </p:nvSpPr>
        <p:spPr>
          <a:xfrm>
            <a:off x="1082462" y="5268284"/>
            <a:ext cx="837565" cy="2686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20" dirty="0">
                <a:latin typeface="HY울릉도M"/>
                <a:cs typeface="HY울릉도M"/>
              </a:rPr>
              <a:t>인</a:t>
            </a:r>
            <a:r>
              <a:rPr sz="1600" b="1" spc="30" dirty="0">
                <a:latin typeface="HY울릉도M"/>
                <a:cs typeface="HY울릉도M"/>
              </a:rPr>
              <a:t>력</a:t>
            </a:r>
            <a:r>
              <a:rPr sz="1600" b="1" spc="20" dirty="0">
                <a:latin typeface="HY울릉도M"/>
                <a:cs typeface="HY울릉도M"/>
              </a:rPr>
              <a:t>현황</a:t>
            </a:r>
            <a:endParaRPr sz="1600">
              <a:latin typeface="HY울릉도M"/>
              <a:cs typeface="HY울릉도M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5193510" y="5702150"/>
            <a:ext cx="165481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15" dirty="0">
                <a:latin typeface="Times New Roman"/>
                <a:cs typeface="Times New Roman"/>
              </a:rPr>
              <a:t>('18.</a:t>
            </a:r>
            <a:r>
              <a:rPr sz="1100" spc="26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1</a:t>
            </a:r>
            <a:r>
              <a:rPr sz="1100" spc="-5" dirty="0">
                <a:latin typeface="펜흘림"/>
                <a:cs typeface="펜흘림"/>
              </a:rPr>
              <a:t>월</a:t>
            </a:r>
            <a:r>
              <a:rPr sz="1100" spc="-10" dirty="0">
                <a:latin typeface="펜흘림"/>
                <a:cs typeface="펜흘림"/>
              </a:rPr>
              <a:t> </a:t>
            </a:r>
            <a:r>
              <a:rPr sz="1100" spc="-5" dirty="0">
                <a:latin typeface="펜흘림"/>
                <a:cs typeface="펜흘림"/>
              </a:rPr>
              <a:t>현재</a:t>
            </a:r>
            <a:r>
              <a:rPr sz="1100" spc="-5" dirty="0">
                <a:latin typeface="Times New Roman"/>
                <a:cs typeface="Times New Roman"/>
              </a:rPr>
              <a:t>,</a:t>
            </a:r>
            <a:r>
              <a:rPr sz="1100" spc="254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펜흘림"/>
                <a:cs typeface="펜흘림"/>
              </a:rPr>
              <a:t>단위</a:t>
            </a:r>
            <a:r>
              <a:rPr sz="1100" spc="-25" dirty="0">
                <a:latin typeface="펜흘림"/>
                <a:cs typeface="펜흘림"/>
              </a:rPr>
              <a:t> </a:t>
            </a:r>
            <a:r>
              <a:rPr sz="1100" spc="-35" dirty="0">
                <a:latin typeface="Times New Roman"/>
                <a:cs typeface="Times New Roman"/>
              </a:rPr>
              <a:t>:</a:t>
            </a:r>
            <a:r>
              <a:rPr sz="1100" spc="26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펜흘림"/>
                <a:cs typeface="펜흘림"/>
              </a:rPr>
              <a:t>명</a:t>
            </a:r>
            <a:r>
              <a:rPr sz="1100" spc="-10" dirty="0">
                <a:latin typeface="Times New Roman"/>
                <a:cs typeface="Times New Roman"/>
              </a:rPr>
              <a:t>)</a:t>
            </a:r>
            <a:endParaRPr sz="1100">
              <a:latin typeface="Times New Roman"/>
              <a:cs typeface="Times New Roman"/>
            </a:endParaRPr>
          </a:p>
        </p:txBody>
      </p:sp>
      <p:graphicFrame>
        <p:nvGraphicFramePr>
          <p:cNvPr id="47" name="object 47"/>
          <p:cNvGraphicFramePr>
            <a:graphicFrameLocks noGrp="1"/>
          </p:cNvGraphicFramePr>
          <p:nvPr/>
        </p:nvGraphicFramePr>
        <p:xfrm>
          <a:off x="956551" y="6073349"/>
          <a:ext cx="5869305" cy="13493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442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12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02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695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6959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683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6959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6324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9979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258800">
                <a:tc rowSpan="2">
                  <a:txBody>
                    <a:bodyPr/>
                    <a:lstStyle/>
                    <a:p>
                      <a:pPr marL="269240">
                        <a:lnSpc>
                          <a:spcPct val="100000"/>
                        </a:lnSpc>
                        <a:spcBef>
                          <a:spcPts val="1190"/>
                        </a:spcBef>
                      </a:pPr>
                      <a:r>
                        <a:rPr sz="1300" b="1" spc="-5" dirty="0">
                          <a:latin typeface="맑은 고딕"/>
                          <a:cs typeface="맑은 고딕"/>
                        </a:rPr>
                        <a:t>구</a:t>
                      </a:r>
                      <a:r>
                        <a:rPr sz="1300" b="1" spc="13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b="1" spc="-5" dirty="0">
                          <a:latin typeface="맑은 고딕"/>
                          <a:cs typeface="맑은 고딕"/>
                        </a:rPr>
                        <a:t>분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5113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00330">
                        <a:lnSpc>
                          <a:spcPct val="100000"/>
                        </a:lnSpc>
                        <a:spcBef>
                          <a:spcPts val="1190"/>
                        </a:spcBef>
                      </a:pPr>
                      <a:r>
                        <a:rPr sz="1300" b="1" spc="-5" dirty="0">
                          <a:latin typeface="맑은 고딕"/>
                          <a:cs typeface="맑은 고딕"/>
                        </a:rPr>
                        <a:t>합</a:t>
                      </a:r>
                      <a:r>
                        <a:rPr sz="1300" b="1" spc="13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b="1" spc="-5" dirty="0">
                          <a:latin typeface="맑은 고딕"/>
                          <a:cs typeface="맑은 고딕"/>
                        </a:rPr>
                        <a:t>계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51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sz="1300" b="1" spc="-5" dirty="0">
                          <a:latin typeface="맑은 고딕"/>
                          <a:cs typeface="맑은 고딕"/>
                        </a:rPr>
                        <a:t>일</a:t>
                      </a:r>
                      <a:r>
                        <a:rPr sz="1300" b="1" spc="15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b="1" spc="-5" dirty="0">
                          <a:latin typeface="맑은 고딕"/>
                          <a:cs typeface="맑은 고딕"/>
                        </a:rPr>
                        <a:t>반</a:t>
                      </a:r>
                      <a:r>
                        <a:rPr sz="1300" b="1" spc="16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b="1" spc="-5" dirty="0">
                          <a:latin typeface="맑은 고딕"/>
                          <a:cs typeface="맑은 고딕"/>
                        </a:rPr>
                        <a:t>직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2222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L="281305">
                        <a:lnSpc>
                          <a:spcPct val="100000"/>
                        </a:lnSpc>
                        <a:spcBef>
                          <a:spcPts val="1190"/>
                        </a:spcBef>
                      </a:pPr>
                      <a:r>
                        <a:rPr sz="1300" b="1" spc="-5" dirty="0">
                          <a:latin typeface="맑은 고딕"/>
                          <a:cs typeface="맑은 고딕"/>
                        </a:rPr>
                        <a:t>비고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51130" marB="0">
                    <a:lnL w="3175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556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5113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51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sz="1300" b="1" spc="-25" dirty="0">
                          <a:latin typeface="맑은 고딕"/>
                          <a:cs typeface="맑은 고딕"/>
                        </a:rPr>
                        <a:t>1급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2222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sz="1300" b="1" spc="-25" dirty="0">
                          <a:latin typeface="맑은 고딕"/>
                          <a:cs typeface="맑은 고딕"/>
                        </a:rPr>
                        <a:t>2급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2222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sz="1300" b="1" spc="-30" dirty="0">
                          <a:latin typeface="맑은 고딕"/>
                          <a:cs typeface="맑은 고딕"/>
                        </a:rPr>
                        <a:t>3급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2222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sz="1300" b="1" spc="-25" dirty="0">
                          <a:latin typeface="맑은 고딕"/>
                          <a:cs typeface="맑은 고딕"/>
                        </a:rPr>
                        <a:t>4급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2222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sz="1300" b="1" spc="-25" dirty="0">
                          <a:latin typeface="맑은 고딕"/>
                          <a:cs typeface="맑은 고딕"/>
                        </a:rPr>
                        <a:t>5급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2222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sz="1300" b="1" spc="-25" dirty="0">
                          <a:latin typeface="맑은 고딕"/>
                          <a:cs typeface="맑은 고딕"/>
                        </a:rPr>
                        <a:t>6급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2222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51130" marB="0">
                    <a:lnL w="3175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1735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300" b="1" spc="-5" dirty="0">
                          <a:latin typeface="맑은 고딕"/>
                          <a:cs typeface="맑은 고딕"/>
                        </a:rPr>
                        <a:t>정</a:t>
                      </a:r>
                      <a:r>
                        <a:rPr sz="1300" b="1" spc="13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b="1" spc="-5" dirty="0">
                          <a:latin typeface="맑은 고딕"/>
                          <a:cs typeface="맑은 고딕"/>
                        </a:rPr>
                        <a:t>원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2857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252729" algn="r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6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285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-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285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1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285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1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285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1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285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2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285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1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285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2503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234"/>
                        </a:spcBef>
                      </a:pPr>
                      <a:r>
                        <a:rPr sz="1300" b="1" spc="-5" dirty="0">
                          <a:latin typeface="맑은 고딕"/>
                          <a:cs typeface="맑은 고딕"/>
                        </a:rPr>
                        <a:t>현</a:t>
                      </a:r>
                      <a:r>
                        <a:rPr sz="1300" b="1" spc="13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b="1" spc="-5" dirty="0">
                          <a:latin typeface="맑은 고딕"/>
                          <a:cs typeface="맑은 고딕"/>
                        </a:rPr>
                        <a:t>원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29844" marB="0"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252729" algn="r">
                        <a:lnSpc>
                          <a:spcPct val="100000"/>
                        </a:lnSpc>
                        <a:spcBef>
                          <a:spcPts val="234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6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298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34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-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298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34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1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298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34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1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298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34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1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298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34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2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298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34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1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298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2491"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34"/>
                        </a:spcBef>
                      </a:pPr>
                      <a:r>
                        <a:rPr sz="1300" b="1" spc="-5" dirty="0">
                          <a:latin typeface="맑은 고딕"/>
                          <a:cs typeface="맑은 고딕"/>
                        </a:rPr>
                        <a:t>과부족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29844" marB="0"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264795" algn="r">
                        <a:lnSpc>
                          <a:spcPct val="100000"/>
                        </a:lnSpc>
                        <a:spcBef>
                          <a:spcPts val="234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-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298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34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-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298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34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-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298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34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-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298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34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-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298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34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-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298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34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-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298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pSp>
        <p:nvGrpSpPr>
          <p:cNvPr id="48" name="object 48"/>
          <p:cNvGrpSpPr/>
          <p:nvPr/>
        </p:nvGrpSpPr>
        <p:grpSpPr>
          <a:xfrm>
            <a:off x="818705" y="8072170"/>
            <a:ext cx="184785" cy="184785"/>
            <a:chOff x="818705" y="8072170"/>
            <a:chExt cx="184785" cy="184785"/>
          </a:xfrm>
        </p:grpSpPr>
        <p:sp>
          <p:nvSpPr>
            <p:cNvPr id="49" name="object 49"/>
            <p:cNvSpPr/>
            <p:nvPr/>
          </p:nvSpPr>
          <p:spPr>
            <a:xfrm>
              <a:off x="825563" y="8088160"/>
              <a:ext cx="177165" cy="152400"/>
            </a:xfrm>
            <a:custGeom>
              <a:avLst/>
              <a:gdLst/>
              <a:ahLst/>
              <a:cxnLst/>
              <a:rect l="l" t="t" r="r" b="b"/>
              <a:pathLst>
                <a:path w="177165" h="152400">
                  <a:moveTo>
                    <a:pt x="0" y="152234"/>
                  </a:moveTo>
                  <a:lnTo>
                    <a:pt x="176695" y="152234"/>
                  </a:lnTo>
                  <a:lnTo>
                    <a:pt x="176695" y="0"/>
                  </a:lnTo>
                  <a:lnTo>
                    <a:pt x="0" y="0"/>
                  </a:lnTo>
                  <a:lnTo>
                    <a:pt x="0" y="15223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0" name="object 5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18705" y="8072170"/>
              <a:ext cx="184315" cy="184213"/>
            </a:xfrm>
            <a:prstGeom prst="rect">
              <a:avLst/>
            </a:prstGeom>
          </p:spPr>
        </p:pic>
      </p:grpSp>
      <p:sp>
        <p:nvSpPr>
          <p:cNvPr id="51" name="object 51"/>
          <p:cNvSpPr txBox="1"/>
          <p:nvPr/>
        </p:nvSpPr>
        <p:spPr>
          <a:xfrm>
            <a:off x="1088555" y="8011535"/>
            <a:ext cx="837565" cy="2686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30" dirty="0">
                <a:latin typeface="HY울릉도M"/>
                <a:cs typeface="HY울릉도M"/>
              </a:rPr>
              <a:t>예</a:t>
            </a:r>
            <a:r>
              <a:rPr sz="1600" b="1" spc="20" dirty="0">
                <a:latin typeface="HY울릉도M"/>
                <a:cs typeface="HY울릉도M"/>
              </a:rPr>
              <a:t>산현황</a:t>
            </a:r>
            <a:endParaRPr sz="1600">
              <a:latin typeface="HY울릉도M"/>
              <a:cs typeface="HY울릉도M"/>
            </a:endParaRPr>
          </a:p>
        </p:txBody>
      </p:sp>
      <p:sp>
        <p:nvSpPr>
          <p:cNvPr id="54" name="object 5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r>
              <a:rPr spc="-5" dirty="0"/>
              <a:t>1</a:t>
            </a:r>
            <a:r>
              <a:rPr spc="140" dirty="0"/>
              <a:t> </a:t>
            </a:r>
            <a:r>
              <a:rPr spc="-5" dirty="0"/>
              <a:t>-</a:t>
            </a:r>
          </a:p>
        </p:txBody>
      </p:sp>
      <p:sp>
        <p:nvSpPr>
          <p:cNvPr id="52" name="object 52"/>
          <p:cNvSpPr txBox="1"/>
          <p:nvPr/>
        </p:nvSpPr>
        <p:spPr>
          <a:xfrm>
            <a:off x="5997746" y="8446923"/>
            <a:ext cx="85026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5" dirty="0">
                <a:latin typeface="Times New Roman"/>
                <a:cs typeface="Times New Roman"/>
              </a:rPr>
              <a:t>(</a:t>
            </a:r>
            <a:r>
              <a:rPr sz="1100" spc="-5" dirty="0">
                <a:latin typeface="펜흘림"/>
                <a:cs typeface="펜흘림"/>
              </a:rPr>
              <a:t>단위</a:t>
            </a:r>
            <a:r>
              <a:rPr sz="1100" spc="-40" dirty="0">
                <a:latin typeface="펜흘림"/>
                <a:cs typeface="펜흘림"/>
              </a:rPr>
              <a:t> </a:t>
            </a:r>
            <a:r>
              <a:rPr sz="1100" spc="-35" dirty="0">
                <a:latin typeface="Times New Roman"/>
                <a:cs typeface="Times New Roman"/>
              </a:rPr>
              <a:t>:</a:t>
            </a:r>
            <a:r>
              <a:rPr sz="1100" spc="229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펜흘림"/>
                <a:cs typeface="펜흘림"/>
              </a:rPr>
              <a:t>천원</a:t>
            </a:r>
            <a:r>
              <a:rPr sz="1100" spc="-5" dirty="0">
                <a:latin typeface="Times New Roman"/>
                <a:cs typeface="Times New Roman"/>
              </a:rPr>
              <a:t>)</a:t>
            </a:r>
            <a:endParaRPr sz="1100">
              <a:latin typeface="Times New Roman"/>
              <a:cs typeface="Times New Roman"/>
            </a:endParaRPr>
          </a:p>
        </p:txBody>
      </p:sp>
      <p:graphicFrame>
        <p:nvGraphicFramePr>
          <p:cNvPr id="53" name="object 53"/>
          <p:cNvGraphicFramePr>
            <a:graphicFrameLocks noGrp="1"/>
          </p:cNvGraphicFramePr>
          <p:nvPr/>
        </p:nvGraphicFramePr>
        <p:xfrm>
          <a:off x="956551" y="8816600"/>
          <a:ext cx="5869305" cy="6902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607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03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9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89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413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31108">
                <a:tc>
                  <a:txBody>
                    <a:bodyPr/>
                    <a:lstStyle/>
                    <a:p>
                      <a:pPr marL="62230" algn="ctr"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r>
                        <a:rPr sz="1300" b="1" spc="-5" dirty="0">
                          <a:latin typeface="맑은 고딕"/>
                          <a:cs typeface="맑은 고딕"/>
                        </a:rPr>
                        <a:t>부</a:t>
                      </a:r>
                      <a:r>
                        <a:rPr sz="1300" b="1" spc="14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b="1" spc="-5" dirty="0">
                          <a:latin typeface="맑은 고딕"/>
                          <a:cs typeface="맑은 고딕"/>
                        </a:rPr>
                        <a:t>서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58419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141605"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r>
                        <a:rPr sz="1300" b="1" spc="-40" dirty="0">
                          <a:latin typeface="맑은 고딕"/>
                          <a:cs typeface="맑은 고딕"/>
                        </a:rPr>
                        <a:t>’17년</a:t>
                      </a:r>
                      <a:r>
                        <a:rPr sz="1300" b="1" spc="15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b="1" spc="-30" dirty="0">
                          <a:latin typeface="맑은 고딕"/>
                          <a:cs typeface="맑은 고딕"/>
                        </a:rPr>
                        <a:t>예산(A)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58419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146050"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r>
                        <a:rPr sz="1300" b="1" spc="-40" dirty="0">
                          <a:latin typeface="맑은 고딕"/>
                          <a:cs typeface="맑은 고딕"/>
                        </a:rPr>
                        <a:t>'18년</a:t>
                      </a:r>
                      <a:r>
                        <a:rPr sz="1300" b="1" spc="13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b="1" spc="-30" dirty="0">
                          <a:latin typeface="맑은 고딕"/>
                          <a:cs typeface="맑은 고딕"/>
                        </a:rPr>
                        <a:t>예산(B)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58419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209550"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r>
                        <a:rPr sz="1300" b="1" spc="-30" dirty="0">
                          <a:latin typeface="맑은 고딕"/>
                          <a:cs typeface="맑은 고딕"/>
                        </a:rPr>
                        <a:t>증감액(B-A)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58419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209550"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r>
                        <a:rPr sz="1300" b="1" spc="-5" dirty="0">
                          <a:latin typeface="맑은 고딕"/>
                          <a:cs typeface="맑은 고딕"/>
                        </a:rPr>
                        <a:t>비</a:t>
                      </a:r>
                      <a:r>
                        <a:rPr sz="1300" b="1" spc="13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b="1" spc="-5" dirty="0">
                          <a:latin typeface="맑은 고딕"/>
                          <a:cs typeface="맑은 고딕"/>
                        </a:rPr>
                        <a:t>고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58419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4811">
                <a:tc>
                  <a:txBody>
                    <a:bodyPr/>
                    <a:lstStyle/>
                    <a:p>
                      <a:pPr marL="62230" algn="ctr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1300" b="1" spc="-5" dirty="0">
                          <a:latin typeface="맑은 고딕"/>
                          <a:cs typeface="맑은 고딕"/>
                        </a:rPr>
                        <a:t>감사실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6540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34060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1300" spc="-5" dirty="0">
                          <a:latin typeface="맑은 고딕"/>
                          <a:cs typeface="맑은 고딕"/>
                        </a:rPr>
                        <a:t>63,447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654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32155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1300" spc="-5" dirty="0">
                          <a:latin typeface="맑은 고딕"/>
                          <a:cs typeface="맑은 고딕"/>
                        </a:rPr>
                        <a:t>63,501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654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58419" algn="r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1300" spc="-10" dirty="0">
                          <a:latin typeface="맑은 고딕"/>
                          <a:cs typeface="맑은 고딕"/>
                        </a:rPr>
                        <a:t>54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654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16661" y="1077048"/>
            <a:ext cx="436245" cy="397510"/>
            <a:chOff x="716661" y="1077048"/>
            <a:chExt cx="436245" cy="397510"/>
          </a:xfrm>
        </p:grpSpPr>
        <p:sp>
          <p:nvSpPr>
            <p:cNvPr id="3" name="object 3"/>
            <p:cNvSpPr/>
            <p:nvPr/>
          </p:nvSpPr>
          <p:spPr>
            <a:xfrm>
              <a:off x="717423" y="1111300"/>
              <a:ext cx="434340" cy="330835"/>
            </a:xfrm>
            <a:custGeom>
              <a:avLst/>
              <a:gdLst/>
              <a:ahLst/>
              <a:cxnLst/>
              <a:rect l="l" t="t" r="r" b="b"/>
              <a:pathLst>
                <a:path w="434340" h="330834">
                  <a:moveTo>
                    <a:pt x="434098" y="0"/>
                  </a:moveTo>
                  <a:lnTo>
                    <a:pt x="0" y="0"/>
                  </a:lnTo>
                  <a:lnTo>
                    <a:pt x="0" y="330352"/>
                  </a:lnTo>
                  <a:lnTo>
                    <a:pt x="434098" y="330352"/>
                  </a:lnTo>
                  <a:lnTo>
                    <a:pt x="434098" y="0"/>
                  </a:lnTo>
                  <a:close/>
                </a:path>
              </a:pathLst>
            </a:custGeom>
            <a:solidFill>
              <a:srgbClr val="3369F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717423" y="1077810"/>
              <a:ext cx="434340" cy="396240"/>
            </a:xfrm>
            <a:custGeom>
              <a:avLst/>
              <a:gdLst/>
              <a:ahLst/>
              <a:cxnLst/>
              <a:rect l="l" t="t" r="r" b="b"/>
              <a:pathLst>
                <a:path w="434340" h="396240">
                  <a:moveTo>
                    <a:pt x="402120" y="394284"/>
                  </a:moveTo>
                  <a:lnTo>
                    <a:pt x="31978" y="394284"/>
                  </a:lnTo>
                  <a:lnTo>
                    <a:pt x="31978" y="395808"/>
                  </a:lnTo>
                  <a:lnTo>
                    <a:pt x="401161" y="395808"/>
                  </a:lnTo>
                  <a:lnTo>
                    <a:pt x="402120" y="394849"/>
                  </a:lnTo>
                  <a:lnTo>
                    <a:pt x="402120" y="394284"/>
                  </a:lnTo>
                  <a:close/>
                </a:path>
                <a:path w="434340" h="396240">
                  <a:moveTo>
                    <a:pt x="434098" y="33489"/>
                  </a:moveTo>
                  <a:lnTo>
                    <a:pt x="0" y="33489"/>
                  </a:lnTo>
                  <a:lnTo>
                    <a:pt x="0" y="363842"/>
                  </a:lnTo>
                  <a:lnTo>
                    <a:pt x="1523" y="363842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45"/>
                  </a:lnTo>
                  <a:lnTo>
                    <a:pt x="6083" y="377545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402685" y="394284"/>
                  </a:lnTo>
                  <a:lnTo>
                    <a:pt x="414861" y="382104"/>
                  </a:lnTo>
                  <a:lnTo>
                    <a:pt x="434098" y="359509"/>
                  </a:lnTo>
                  <a:lnTo>
                    <a:pt x="434098" y="33489"/>
                  </a:lnTo>
                  <a:close/>
                </a:path>
                <a:path w="434340" h="396240">
                  <a:moveTo>
                    <a:pt x="432574" y="27406"/>
                  </a:moveTo>
                  <a:lnTo>
                    <a:pt x="1523" y="27406"/>
                  </a:lnTo>
                  <a:lnTo>
                    <a:pt x="1523" y="33489"/>
                  </a:lnTo>
                  <a:lnTo>
                    <a:pt x="432574" y="33489"/>
                  </a:lnTo>
                  <a:lnTo>
                    <a:pt x="432574" y="27406"/>
                  </a:lnTo>
                  <a:close/>
                </a:path>
                <a:path w="434340" h="396240">
                  <a:moveTo>
                    <a:pt x="431050" y="22834"/>
                  </a:moveTo>
                  <a:lnTo>
                    <a:pt x="3035" y="22834"/>
                  </a:lnTo>
                  <a:lnTo>
                    <a:pt x="3035" y="27406"/>
                  </a:lnTo>
                  <a:lnTo>
                    <a:pt x="431050" y="27406"/>
                  </a:lnTo>
                  <a:lnTo>
                    <a:pt x="431050" y="22834"/>
                  </a:lnTo>
                  <a:close/>
                </a:path>
                <a:path w="434340" h="396240">
                  <a:moveTo>
                    <a:pt x="429526" y="19786"/>
                  </a:moveTo>
                  <a:lnTo>
                    <a:pt x="4559" y="19786"/>
                  </a:lnTo>
                  <a:lnTo>
                    <a:pt x="4559" y="22834"/>
                  </a:lnTo>
                  <a:lnTo>
                    <a:pt x="429526" y="22834"/>
                  </a:lnTo>
                  <a:lnTo>
                    <a:pt x="429526" y="19786"/>
                  </a:lnTo>
                  <a:close/>
                </a:path>
                <a:path w="434340" h="396240">
                  <a:moveTo>
                    <a:pt x="428002" y="18275"/>
                  </a:moveTo>
                  <a:lnTo>
                    <a:pt x="6083" y="18275"/>
                  </a:lnTo>
                  <a:lnTo>
                    <a:pt x="6083" y="19786"/>
                  </a:lnTo>
                  <a:lnTo>
                    <a:pt x="428002" y="19786"/>
                  </a:lnTo>
                  <a:lnTo>
                    <a:pt x="428002" y="18275"/>
                  </a:lnTo>
                  <a:close/>
                </a:path>
                <a:path w="434340" h="396240">
                  <a:moveTo>
                    <a:pt x="426491" y="16751"/>
                  </a:moveTo>
                  <a:lnTo>
                    <a:pt x="7607" y="16751"/>
                  </a:lnTo>
                  <a:lnTo>
                    <a:pt x="7607" y="18275"/>
                  </a:lnTo>
                  <a:lnTo>
                    <a:pt x="426491" y="18275"/>
                  </a:lnTo>
                  <a:lnTo>
                    <a:pt x="426491" y="16751"/>
                  </a:lnTo>
                  <a:close/>
                </a:path>
                <a:path w="434340" h="396240">
                  <a:moveTo>
                    <a:pt x="424967" y="15227"/>
                  </a:moveTo>
                  <a:lnTo>
                    <a:pt x="9131" y="15227"/>
                  </a:lnTo>
                  <a:lnTo>
                    <a:pt x="9131" y="16751"/>
                  </a:lnTo>
                  <a:lnTo>
                    <a:pt x="424967" y="16751"/>
                  </a:lnTo>
                  <a:lnTo>
                    <a:pt x="424967" y="15227"/>
                  </a:lnTo>
                  <a:close/>
                </a:path>
                <a:path w="434340" h="396240">
                  <a:moveTo>
                    <a:pt x="423443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23443" y="15227"/>
                  </a:lnTo>
                  <a:lnTo>
                    <a:pt x="423443" y="13703"/>
                  </a:lnTo>
                  <a:close/>
                </a:path>
                <a:path w="434340" h="396240">
                  <a:moveTo>
                    <a:pt x="421919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21919" y="13703"/>
                  </a:lnTo>
                  <a:lnTo>
                    <a:pt x="421919" y="12179"/>
                  </a:lnTo>
                  <a:close/>
                </a:path>
                <a:path w="434340" h="396240">
                  <a:moveTo>
                    <a:pt x="420395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20395" y="12179"/>
                  </a:lnTo>
                  <a:lnTo>
                    <a:pt x="420395" y="10655"/>
                  </a:lnTo>
                  <a:close/>
                </a:path>
                <a:path w="434340" h="396240">
                  <a:moveTo>
                    <a:pt x="418871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418871" y="10655"/>
                  </a:lnTo>
                  <a:lnTo>
                    <a:pt x="418871" y="9131"/>
                  </a:lnTo>
                  <a:close/>
                </a:path>
                <a:path w="434340" h="396240">
                  <a:moveTo>
                    <a:pt x="417347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417347" y="9131"/>
                  </a:lnTo>
                  <a:lnTo>
                    <a:pt x="417347" y="7607"/>
                  </a:lnTo>
                  <a:close/>
                </a:path>
                <a:path w="434340" h="396240">
                  <a:moveTo>
                    <a:pt x="415823" y="6096"/>
                  </a:moveTo>
                  <a:lnTo>
                    <a:pt x="18275" y="6096"/>
                  </a:lnTo>
                  <a:lnTo>
                    <a:pt x="18275" y="7607"/>
                  </a:lnTo>
                  <a:lnTo>
                    <a:pt x="415823" y="7607"/>
                  </a:lnTo>
                  <a:lnTo>
                    <a:pt x="415823" y="6096"/>
                  </a:lnTo>
                  <a:close/>
                </a:path>
                <a:path w="434340" h="396240">
                  <a:moveTo>
                    <a:pt x="414299" y="4572"/>
                  </a:moveTo>
                  <a:lnTo>
                    <a:pt x="19799" y="4572"/>
                  </a:lnTo>
                  <a:lnTo>
                    <a:pt x="19799" y="6096"/>
                  </a:lnTo>
                  <a:lnTo>
                    <a:pt x="414299" y="6096"/>
                  </a:lnTo>
                  <a:lnTo>
                    <a:pt x="414299" y="4572"/>
                  </a:lnTo>
                  <a:close/>
                </a:path>
                <a:path w="434340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72"/>
                  </a:lnTo>
                  <a:lnTo>
                    <a:pt x="411251" y="4572"/>
                  </a:lnTo>
                  <a:lnTo>
                    <a:pt x="411251" y="3048"/>
                  </a:lnTo>
                  <a:close/>
                </a:path>
                <a:path w="434340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34340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6A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717423" y="1077810"/>
              <a:ext cx="434340" cy="396240"/>
            </a:xfrm>
            <a:custGeom>
              <a:avLst/>
              <a:gdLst/>
              <a:ahLst/>
              <a:cxnLst/>
              <a:rect l="l" t="t" r="r" b="b"/>
              <a:pathLst>
                <a:path w="434340" h="396240">
                  <a:moveTo>
                    <a:pt x="434098" y="33489"/>
                  </a:moveTo>
                  <a:lnTo>
                    <a:pt x="0" y="33489"/>
                  </a:lnTo>
                  <a:lnTo>
                    <a:pt x="0" y="363842"/>
                  </a:lnTo>
                  <a:lnTo>
                    <a:pt x="1523" y="363842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45"/>
                  </a:lnTo>
                  <a:lnTo>
                    <a:pt x="6083" y="377545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386081" y="395808"/>
                  </a:lnTo>
                  <a:lnTo>
                    <a:pt x="406957" y="374944"/>
                  </a:lnTo>
                  <a:lnTo>
                    <a:pt x="434098" y="343065"/>
                  </a:lnTo>
                  <a:lnTo>
                    <a:pt x="434098" y="33489"/>
                  </a:lnTo>
                  <a:close/>
                </a:path>
                <a:path w="434340" h="396240">
                  <a:moveTo>
                    <a:pt x="432574" y="27406"/>
                  </a:moveTo>
                  <a:lnTo>
                    <a:pt x="1523" y="27406"/>
                  </a:lnTo>
                  <a:lnTo>
                    <a:pt x="1523" y="33489"/>
                  </a:lnTo>
                  <a:lnTo>
                    <a:pt x="432574" y="33489"/>
                  </a:lnTo>
                  <a:lnTo>
                    <a:pt x="432574" y="27406"/>
                  </a:lnTo>
                  <a:close/>
                </a:path>
                <a:path w="434340" h="396240">
                  <a:moveTo>
                    <a:pt x="431050" y="22834"/>
                  </a:moveTo>
                  <a:lnTo>
                    <a:pt x="3035" y="22834"/>
                  </a:lnTo>
                  <a:lnTo>
                    <a:pt x="3035" y="27406"/>
                  </a:lnTo>
                  <a:lnTo>
                    <a:pt x="431050" y="27406"/>
                  </a:lnTo>
                  <a:lnTo>
                    <a:pt x="431050" y="22834"/>
                  </a:lnTo>
                  <a:close/>
                </a:path>
                <a:path w="434340" h="396240">
                  <a:moveTo>
                    <a:pt x="429526" y="19786"/>
                  </a:moveTo>
                  <a:lnTo>
                    <a:pt x="4559" y="19786"/>
                  </a:lnTo>
                  <a:lnTo>
                    <a:pt x="4559" y="22834"/>
                  </a:lnTo>
                  <a:lnTo>
                    <a:pt x="429526" y="22834"/>
                  </a:lnTo>
                  <a:lnTo>
                    <a:pt x="429526" y="19786"/>
                  </a:lnTo>
                  <a:close/>
                </a:path>
                <a:path w="434340" h="396240">
                  <a:moveTo>
                    <a:pt x="428002" y="18275"/>
                  </a:moveTo>
                  <a:lnTo>
                    <a:pt x="6083" y="18275"/>
                  </a:lnTo>
                  <a:lnTo>
                    <a:pt x="6083" y="19786"/>
                  </a:lnTo>
                  <a:lnTo>
                    <a:pt x="428002" y="19786"/>
                  </a:lnTo>
                  <a:lnTo>
                    <a:pt x="428002" y="18275"/>
                  </a:lnTo>
                  <a:close/>
                </a:path>
                <a:path w="434340" h="396240">
                  <a:moveTo>
                    <a:pt x="426491" y="16751"/>
                  </a:moveTo>
                  <a:lnTo>
                    <a:pt x="7607" y="16751"/>
                  </a:lnTo>
                  <a:lnTo>
                    <a:pt x="7607" y="18275"/>
                  </a:lnTo>
                  <a:lnTo>
                    <a:pt x="426491" y="18275"/>
                  </a:lnTo>
                  <a:lnTo>
                    <a:pt x="426491" y="16751"/>
                  </a:lnTo>
                  <a:close/>
                </a:path>
                <a:path w="434340" h="396240">
                  <a:moveTo>
                    <a:pt x="424967" y="15227"/>
                  </a:moveTo>
                  <a:lnTo>
                    <a:pt x="9131" y="15227"/>
                  </a:lnTo>
                  <a:lnTo>
                    <a:pt x="9131" y="16751"/>
                  </a:lnTo>
                  <a:lnTo>
                    <a:pt x="424967" y="16751"/>
                  </a:lnTo>
                  <a:lnTo>
                    <a:pt x="424967" y="15227"/>
                  </a:lnTo>
                  <a:close/>
                </a:path>
                <a:path w="434340" h="396240">
                  <a:moveTo>
                    <a:pt x="423443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23443" y="15227"/>
                  </a:lnTo>
                  <a:lnTo>
                    <a:pt x="423443" y="13703"/>
                  </a:lnTo>
                  <a:close/>
                </a:path>
                <a:path w="434340" h="396240">
                  <a:moveTo>
                    <a:pt x="421919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21919" y="13703"/>
                  </a:lnTo>
                  <a:lnTo>
                    <a:pt x="421919" y="12179"/>
                  </a:lnTo>
                  <a:close/>
                </a:path>
                <a:path w="434340" h="396240">
                  <a:moveTo>
                    <a:pt x="420395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20395" y="12179"/>
                  </a:lnTo>
                  <a:lnTo>
                    <a:pt x="420395" y="10655"/>
                  </a:lnTo>
                  <a:close/>
                </a:path>
                <a:path w="434340" h="396240">
                  <a:moveTo>
                    <a:pt x="418871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418871" y="10655"/>
                  </a:lnTo>
                  <a:lnTo>
                    <a:pt x="418871" y="9131"/>
                  </a:lnTo>
                  <a:close/>
                </a:path>
                <a:path w="434340" h="396240">
                  <a:moveTo>
                    <a:pt x="417347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417347" y="9131"/>
                  </a:lnTo>
                  <a:lnTo>
                    <a:pt x="417347" y="7607"/>
                  </a:lnTo>
                  <a:close/>
                </a:path>
                <a:path w="434340" h="396240">
                  <a:moveTo>
                    <a:pt x="415823" y="6096"/>
                  </a:moveTo>
                  <a:lnTo>
                    <a:pt x="18275" y="6096"/>
                  </a:lnTo>
                  <a:lnTo>
                    <a:pt x="18275" y="7607"/>
                  </a:lnTo>
                  <a:lnTo>
                    <a:pt x="415823" y="7607"/>
                  </a:lnTo>
                  <a:lnTo>
                    <a:pt x="415823" y="6096"/>
                  </a:lnTo>
                  <a:close/>
                </a:path>
                <a:path w="434340" h="396240">
                  <a:moveTo>
                    <a:pt x="414299" y="4572"/>
                  </a:moveTo>
                  <a:lnTo>
                    <a:pt x="19799" y="4572"/>
                  </a:lnTo>
                  <a:lnTo>
                    <a:pt x="19799" y="6096"/>
                  </a:lnTo>
                  <a:lnTo>
                    <a:pt x="414299" y="6096"/>
                  </a:lnTo>
                  <a:lnTo>
                    <a:pt x="414299" y="4572"/>
                  </a:lnTo>
                  <a:close/>
                </a:path>
                <a:path w="434340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72"/>
                  </a:lnTo>
                  <a:lnTo>
                    <a:pt x="411251" y="4572"/>
                  </a:lnTo>
                  <a:lnTo>
                    <a:pt x="411251" y="3048"/>
                  </a:lnTo>
                  <a:close/>
                </a:path>
                <a:path w="434340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34340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6D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717423" y="1077810"/>
              <a:ext cx="434340" cy="396240"/>
            </a:xfrm>
            <a:custGeom>
              <a:avLst/>
              <a:gdLst/>
              <a:ahLst/>
              <a:cxnLst/>
              <a:rect l="l" t="t" r="r" b="b"/>
              <a:pathLst>
                <a:path w="434340" h="396240">
                  <a:moveTo>
                    <a:pt x="434098" y="33489"/>
                  </a:moveTo>
                  <a:lnTo>
                    <a:pt x="0" y="33489"/>
                  </a:lnTo>
                  <a:lnTo>
                    <a:pt x="0" y="363842"/>
                  </a:lnTo>
                  <a:lnTo>
                    <a:pt x="1523" y="363842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45"/>
                  </a:lnTo>
                  <a:lnTo>
                    <a:pt x="6083" y="377545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368863" y="395808"/>
                  </a:lnTo>
                  <a:lnTo>
                    <a:pt x="398002" y="366685"/>
                  </a:lnTo>
                  <a:lnTo>
                    <a:pt x="426533" y="333174"/>
                  </a:lnTo>
                  <a:lnTo>
                    <a:pt x="434098" y="322682"/>
                  </a:lnTo>
                  <a:lnTo>
                    <a:pt x="434098" y="33489"/>
                  </a:lnTo>
                  <a:close/>
                </a:path>
                <a:path w="434340" h="396240">
                  <a:moveTo>
                    <a:pt x="432574" y="27406"/>
                  </a:moveTo>
                  <a:lnTo>
                    <a:pt x="1523" y="27406"/>
                  </a:lnTo>
                  <a:lnTo>
                    <a:pt x="1523" y="33489"/>
                  </a:lnTo>
                  <a:lnTo>
                    <a:pt x="432574" y="33489"/>
                  </a:lnTo>
                  <a:lnTo>
                    <a:pt x="432574" y="27406"/>
                  </a:lnTo>
                  <a:close/>
                </a:path>
                <a:path w="434340" h="396240">
                  <a:moveTo>
                    <a:pt x="431050" y="22834"/>
                  </a:moveTo>
                  <a:lnTo>
                    <a:pt x="3035" y="22834"/>
                  </a:lnTo>
                  <a:lnTo>
                    <a:pt x="3035" y="27406"/>
                  </a:lnTo>
                  <a:lnTo>
                    <a:pt x="431050" y="27406"/>
                  </a:lnTo>
                  <a:lnTo>
                    <a:pt x="431050" y="22834"/>
                  </a:lnTo>
                  <a:close/>
                </a:path>
                <a:path w="434340" h="396240">
                  <a:moveTo>
                    <a:pt x="429526" y="19786"/>
                  </a:moveTo>
                  <a:lnTo>
                    <a:pt x="4559" y="19786"/>
                  </a:lnTo>
                  <a:lnTo>
                    <a:pt x="4559" y="22834"/>
                  </a:lnTo>
                  <a:lnTo>
                    <a:pt x="429526" y="22834"/>
                  </a:lnTo>
                  <a:lnTo>
                    <a:pt x="429526" y="19786"/>
                  </a:lnTo>
                  <a:close/>
                </a:path>
                <a:path w="434340" h="396240">
                  <a:moveTo>
                    <a:pt x="428002" y="18275"/>
                  </a:moveTo>
                  <a:lnTo>
                    <a:pt x="6083" y="18275"/>
                  </a:lnTo>
                  <a:lnTo>
                    <a:pt x="6083" y="19786"/>
                  </a:lnTo>
                  <a:lnTo>
                    <a:pt x="428002" y="19786"/>
                  </a:lnTo>
                  <a:lnTo>
                    <a:pt x="428002" y="18275"/>
                  </a:lnTo>
                  <a:close/>
                </a:path>
                <a:path w="434340" h="396240">
                  <a:moveTo>
                    <a:pt x="426491" y="16751"/>
                  </a:moveTo>
                  <a:lnTo>
                    <a:pt x="7607" y="16751"/>
                  </a:lnTo>
                  <a:lnTo>
                    <a:pt x="7607" y="18275"/>
                  </a:lnTo>
                  <a:lnTo>
                    <a:pt x="426491" y="18275"/>
                  </a:lnTo>
                  <a:lnTo>
                    <a:pt x="426491" y="16751"/>
                  </a:lnTo>
                  <a:close/>
                </a:path>
                <a:path w="434340" h="396240">
                  <a:moveTo>
                    <a:pt x="424967" y="15227"/>
                  </a:moveTo>
                  <a:lnTo>
                    <a:pt x="9131" y="15227"/>
                  </a:lnTo>
                  <a:lnTo>
                    <a:pt x="9131" y="16751"/>
                  </a:lnTo>
                  <a:lnTo>
                    <a:pt x="424967" y="16751"/>
                  </a:lnTo>
                  <a:lnTo>
                    <a:pt x="424967" y="15227"/>
                  </a:lnTo>
                  <a:close/>
                </a:path>
                <a:path w="434340" h="396240">
                  <a:moveTo>
                    <a:pt x="423443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23443" y="15227"/>
                  </a:lnTo>
                  <a:lnTo>
                    <a:pt x="423443" y="13703"/>
                  </a:lnTo>
                  <a:close/>
                </a:path>
                <a:path w="434340" h="396240">
                  <a:moveTo>
                    <a:pt x="421919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21919" y="13703"/>
                  </a:lnTo>
                  <a:lnTo>
                    <a:pt x="421919" y="12179"/>
                  </a:lnTo>
                  <a:close/>
                </a:path>
                <a:path w="434340" h="396240">
                  <a:moveTo>
                    <a:pt x="420395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20395" y="12179"/>
                  </a:lnTo>
                  <a:lnTo>
                    <a:pt x="420395" y="10655"/>
                  </a:lnTo>
                  <a:close/>
                </a:path>
                <a:path w="434340" h="396240">
                  <a:moveTo>
                    <a:pt x="418871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418871" y="10655"/>
                  </a:lnTo>
                  <a:lnTo>
                    <a:pt x="418871" y="9131"/>
                  </a:lnTo>
                  <a:close/>
                </a:path>
                <a:path w="434340" h="396240">
                  <a:moveTo>
                    <a:pt x="417347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417347" y="9131"/>
                  </a:lnTo>
                  <a:lnTo>
                    <a:pt x="417347" y="7607"/>
                  </a:lnTo>
                  <a:close/>
                </a:path>
                <a:path w="434340" h="396240">
                  <a:moveTo>
                    <a:pt x="415823" y="6096"/>
                  </a:moveTo>
                  <a:lnTo>
                    <a:pt x="18275" y="6096"/>
                  </a:lnTo>
                  <a:lnTo>
                    <a:pt x="18275" y="7607"/>
                  </a:lnTo>
                  <a:lnTo>
                    <a:pt x="415823" y="7607"/>
                  </a:lnTo>
                  <a:lnTo>
                    <a:pt x="415823" y="6096"/>
                  </a:lnTo>
                  <a:close/>
                </a:path>
                <a:path w="434340" h="396240">
                  <a:moveTo>
                    <a:pt x="414299" y="4572"/>
                  </a:moveTo>
                  <a:lnTo>
                    <a:pt x="19799" y="4572"/>
                  </a:lnTo>
                  <a:lnTo>
                    <a:pt x="19799" y="6096"/>
                  </a:lnTo>
                  <a:lnTo>
                    <a:pt x="414299" y="6096"/>
                  </a:lnTo>
                  <a:lnTo>
                    <a:pt x="414299" y="4572"/>
                  </a:lnTo>
                  <a:close/>
                </a:path>
                <a:path w="434340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72"/>
                  </a:lnTo>
                  <a:lnTo>
                    <a:pt x="411251" y="4572"/>
                  </a:lnTo>
                  <a:lnTo>
                    <a:pt x="411251" y="3048"/>
                  </a:lnTo>
                  <a:close/>
                </a:path>
                <a:path w="434340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34340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6F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717423" y="1077810"/>
              <a:ext cx="434340" cy="396240"/>
            </a:xfrm>
            <a:custGeom>
              <a:avLst/>
              <a:gdLst/>
              <a:ahLst/>
              <a:cxnLst/>
              <a:rect l="l" t="t" r="r" b="b"/>
              <a:pathLst>
                <a:path w="434340" h="396240">
                  <a:moveTo>
                    <a:pt x="434098" y="33489"/>
                  </a:moveTo>
                  <a:lnTo>
                    <a:pt x="0" y="33489"/>
                  </a:lnTo>
                  <a:lnTo>
                    <a:pt x="0" y="363842"/>
                  </a:lnTo>
                  <a:lnTo>
                    <a:pt x="1523" y="363842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45"/>
                  </a:lnTo>
                  <a:lnTo>
                    <a:pt x="6083" y="377545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350322" y="395808"/>
                  </a:lnTo>
                  <a:lnTo>
                    <a:pt x="374138" y="373941"/>
                  </a:lnTo>
                  <a:lnTo>
                    <a:pt x="404858" y="340517"/>
                  </a:lnTo>
                  <a:lnTo>
                    <a:pt x="432667" y="304560"/>
                  </a:lnTo>
                  <a:lnTo>
                    <a:pt x="434098" y="302342"/>
                  </a:lnTo>
                  <a:lnTo>
                    <a:pt x="434098" y="33489"/>
                  </a:lnTo>
                  <a:close/>
                </a:path>
                <a:path w="434340" h="396240">
                  <a:moveTo>
                    <a:pt x="432574" y="27406"/>
                  </a:moveTo>
                  <a:lnTo>
                    <a:pt x="1523" y="27406"/>
                  </a:lnTo>
                  <a:lnTo>
                    <a:pt x="1523" y="33489"/>
                  </a:lnTo>
                  <a:lnTo>
                    <a:pt x="432574" y="33489"/>
                  </a:lnTo>
                  <a:lnTo>
                    <a:pt x="432574" y="27406"/>
                  </a:lnTo>
                  <a:close/>
                </a:path>
                <a:path w="434340" h="396240">
                  <a:moveTo>
                    <a:pt x="431050" y="22834"/>
                  </a:moveTo>
                  <a:lnTo>
                    <a:pt x="3035" y="22834"/>
                  </a:lnTo>
                  <a:lnTo>
                    <a:pt x="3035" y="27406"/>
                  </a:lnTo>
                  <a:lnTo>
                    <a:pt x="431050" y="27406"/>
                  </a:lnTo>
                  <a:lnTo>
                    <a:pt x="431050" y="22834"/>
                  </a:lnTo>
                  <a:close/>
                </a:path>
                <a:path w="434340" h="396240">
                  <a:moveTo>
                    <a:pt x="429526" y="19786"/>
                  </a:moveTo>
                  <a:lnTo>
                    <a:pt x="4559" y="19786"/>
                  </a:lnTo>
                  <a:lnTo>
                    <a:pt x="4559" y="22834"/>
                  </a:lnTo>
                  <a:lnTo>
                    <a:pt x="429526" y="22834"/>
                  </a:lnTo>
                  <a:lnTo>
                    <a:pt x="429526" y="19786"/>
                  </a:lnTo>
                  <a:close/>
                </a:path>
                <a:path w="434340" h="396240">
                  <a:moveTo>
                    <a:pt x="428002" y="18275"/>
                  </a:moveTo>
                  <a:lnTo>
                    <a:pt x="6083" y="18275"/>
                  </a:lnTo>
                  <a:lnTo>
                    <a:pt x="6083" y="19786"/>
                  </a:lnTo>
                  <a:lnTo>
                    <a:pt x="428002" y="19786"/>
                  </a:lnTo>
                  <a:lnTo>
                    <a:pt x="428002" y="18275"/>
                  </a:lnTo>
                  <a:close/>
                </a:path>
                <a:path w="434340" h="396240">
                  <a:moveTo>
                    <a:pt x="426491" y="16751"/>
                  </a:moveTo>
                  <a:lnTo>
                    <a:pt x="7607" y="16751"/>
                  </a:lnTo>
                  <a:lnTo>
                    <a:pt x="7607" y="18275"/>
                  </a:lnTo>
                  <a:lnTo>
                    <a:pt x="426491" y="18275"/>
                  </a:lnTo>
                  <a:lnTo>
                    <a:pt x="426491" y="16751"/>
                  </a:lnTo>
                  <a:close/>
                </a:path>
                <a:path w="434340" h="396240">
                  <a:moveTo>
                    <a:pt x="424967" y="15227"/>
                  </a:moveTo>
                  <a:lnTo>
                    <a:pt x="9131" y="15227"/>
                  </a:lnTo>
                  <a:lnTo>
                    <a:pt x="9131" y="16751"/>
                  </a:lnTo>
                  <a:lnTo>
                    <a:pt x="424967" y="16751"/>
                  </a:lnTo>
                  <a:lnTo>
                    <a:pt x="424967" y="15227"/>
                  </a:lnTo>
                  <a:close/>
                </a:path>
                <a:path w="434340" h="396240">
                  <a:moveTo>
                    <a:pt x="423443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23443" y="15227"/>
                  </a:lnTo>
                  <a:lnTo>
                    <a:pt x="423443" y="13703"/>
                  </a:lnTo>
                  <a:close/>
                </a:path>
                <a:path w="434340" h="396240">
                  <a:moveTo>
                    <a:pt x="421919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21919" y="13703"/>
                  </a:lnTo>
                  <a:lnTo>
                    <a:pt x="421919" y="12179"/>
                  </a:lnTo>
                  <a:close/>
                </a:path>
                <a:path w="434340" h="396240">
                  <a:moveTo>
                    <a:pt x="420395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20395" y="12179"/>
                  </a:lnTo>
                  <a:lnTo>
                    <a:pt x="420395" y="10655"/>
                  </a:lnTo>
                  <a:close/>
                </a:path>
                <a:path w="434340" h="396240">
                  <a:moveTo>
                    <a:pt x="418871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418871" y="10655"/>
                  </a:lnTo>
                  <a:lnTo>
                    <a:pt x="418871" y="9131"/>
                  </a:lnTo>
                  <a:close/>
                </a:path>
                <a:path w="434340" h="396240">
                  <a:moveTo>
                    <a:pt x="417347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417347" y="9131"/>
                  </a:lnTo>
                  <a:lnTo>
                    <a:pt x="417347" y="7607"/>
                  </a:lnTo>
                  <a:close/>
                </a:path>
                <a:path w="434340" h="396240">
                  <a:moveTo>
                    <a:pt x="415823" y="6096"/>
                  </a:moveTo>
                  <a:lnTo>
                    <a:pt x="18275" y="6096"/>
                  </a:lnTo>
                  <a:lnTo>
                    <a:pt x="18275" y="7607"/>
                  </a:lnTo>
                  <a:lnTo>
                    <a:pt x="415823" y="7607"/>
                  </a:lnTo>
                  <a:lnTo>
                    <a:pt x="415823" y="6096"/>
                  </a:lnTo>
                  <a:close/>
                </a:path>
                <a:path w="434340" h="396240">
                  <a:moveTo>
                    <a:pt x="414299" y="4572"/>
                  </a:moveTo>
                  <a:lnTo>
                    <a:pt x="19799" y="4572"/>
                  </a:lnTo>
                  <a:lnTo>
                    <a:pt x="19799" y="6096"/>
                  </a:lnTo>
                  <a:lnTo>
                    <a:pt x="414299" y="6096"/>
                  </a:lnTo>
                  <a:lnTo>
                    <a:pt x="414299" y="4572"/>
                  </a:lnTo>
                  <a:close/>
                </a:path>
                <a:path w="434340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72"/>
                  </a:lnTo>
                  <a:lnTo>
                    <a:pt x="411251" y="4572"/>
                  </a:lnTo>
                  <a:lnTo>
                    <a:pt x="411251" y="3048"/>
                  </a:lnTo>
                  <a:close/>
                </a:path>
                <a:path w="434340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34340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70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717423" y="1077810"/>
              <a:ext cx="434340" cy="396240"/>
            </a:xfrm>
            <a:custGeom>
              <a:avLst/>
              <a:gdLst/>
              <a:ahLst/>
              <a:cxnLst/>
              <a:rect l="l" t="t" r="r" b="b"/>
              <a:pathLst>
                <a:path w="434340" h="396240">
                  <a:moveTo>
                    <a:pt x="434098" y="33489"/>
                  </a:moveTo>
                  <a:lnTo>
                    <a:pt x="0" y="33489"/>
                  </a:lnTo>
                  <a:lnTo>
                    <a:pt x="0" y="363842"/>
                  </a:lnTo>
                  <a:lnTo>
                    <a:pt x="1523" y="363842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45"/>
                  </a:lnTo>
                  <a:lnTo>
                    <a:pt x="6083" y="377545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332227" y="395808"/>
                  </a:lnTo>
                  <a:lnTo>
                    <a:pt x="365525" y="365328"/>
                  </a:lnTo>
                  <a:lnTo>
                    <a:pt x="395541" y="332668"/>
                  </a:lnTo>
                  <a:lnTo>
                    <a:pt x="422715" y="297534"/>
                  </a:lnTo>
                  <a:lnTo>
                    <a:pt x="434098" y="279890"/>
                  </a:lnTo>
                  <a:lnTo>
                    <a:pt x="434098" y="33489"/>
                  </a:lnTo>
                  <a:close/>
                </a:path>
                <a:path w="434340" h="396240">
                  <a:moveTo>
                    <a:pt x="432574" y="27406"/>
                  </a:moveTo>
                  <a:lnTo>
                    <a:pt x="1523" y="27406"/>
                  </a:lnTo>
                  <a:lnTo>
                    <a:pt x="1523" y="33489"/>
                  </a:lnTo>
                  <a:lnTo>
                    <a:pt x="432574" y="33489"/>
                  </a:lnTo>
                  <a:lnTo>
                    <a:pt x="432574" y="27406"/>
                  </a:lnTo>
                  <a:close/>
                </a:path>
                <a:path w="434340" h="396240">
                  <a:moveTo>
                    <a:pt x="431050" y="22834"/>
                  </a:moveTo>
                  <a:lnTo>
                    <a:pt x="3035" y="22834"/>
                  </a:lnTo>
                  <a:lnTo>
                    <a:pt x="3035" y="27406"/>
                  </a:lnTo>
                  <a:lnTo>
                    <a:pt x="431050" y="27406"/>
                  </a:lnTo>
                  <a:lnTo>
                    <a:pt x="431050" y="22834"/>
                  </a:lnTo>
                  <a:close/>
                </a:path>
                <a:path w="434340" h="396240">
                  <a:moveTo>
                    <a:pt x="429526" y="19786"/>
                  </a:moveTo>
                  <a:lnTo>
                    <a:pt x="4559" y="19786"/>
                  </a:lnTo>
                  <a:lnTo>
                    <a:pt x="4559" y="22834"/>
                  </a:lnTo>
                  <a:lnTo>
                    <a:pt x="429526" y="22834"/>
                  </a:lnTo>
                  <a:lnTo>
                    <a:pt x="429526" y="19786"/>
                  </a:lnTo>
                  <a:close/>
                </a:path>
                <a:path w="434340" h="396240">
                  <a:moveTo>
                    <a:pt x="428002" y="18275"/>
                  </a:moveTo>
                  <a:lnTo>
                    <a:pt x="6083" y="18275"/>
                  </a:lnTo>
                  <a:lnTo>
                    <a:pt x="6083" y="19786"/>
                  </a:lnTo>
                  <a:lnTo>
                    <a:pt x="428002" y="19786"/>
                  </a:lnTo>
                  <a:lnTo>
                    <a:pt x="428002" y="18275"/>
                  </a:lnTo>
                  <a:close/>
                </a:path>
                <a:path w="434340" h="396240">
                  <a:moveTo>
                    <a:pt x="426491" y="16751"/>
                  </a:moveTo>
                  <a:lnTo>
                    <a:pt x="7607" y="16751"/>
                  </a:lnTo>
                  <a:lnTo>
                    <a:pt x="7607" y="18275"/>
                  </a:lnTo>
                  <a:lnTo>
                    <a:pt x="426491" y="18275"/>
                  </a:lnTo>
                  <a:lnTo>
                    <a:pt x="426491" y="16751"/>
                  </a:lnTo>
                  <a:close/>
                </a:path>
                <a:path w="434340" h="396240">
                  <a:moveTo>
                    <a:pt x="424967" y="15227"/>
                  </a:moveTo>
                  <a:lnTo>
                    <a:pt x="9131" y="15227"/>
                  </a:lnTo>
                  <a:lnTo>
                    <a:pt x="9131" y="16751"/>
                  </a:lnTo>
                  <a:lnTo>
                    <a:pt x="424967" y="16751"/>
                  </a:lnTo>
                  <a:lnTo>
                    <a:pt x="424967" y="15227"/>
                  </a:lnTo>
                  <a:close/>
                </a:path>
                <a:path w="434340" h="396240">
                  <a:moveTo>
                    <a:pt x="423443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23443" y="15227"/>
                  </a:lnTo>
                  <a:lnTo>
                    <a:pt x="423443" y="13703"/>
                  </a:lnTo>
                  <a:close/>
                </a:path>
                <a:path w="434340" h="396240">
                  <a:moveTo>
                    <a:pt x="421919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21919" y="13703"/>
                  </a:lnTo>
                  <a:lnTo>
                    <a:pt x="421919" y="12179"/>
                  </a:lnTo>
                  <a:close/>
                </a:path>
                <a:path w="434340" h="396240">
                  <a:moveTo>
                    <a:pt x="420395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20395" y="12179"/>
                  </a:lnTo>
                  <a:lnTo>
                    <a:pt x="420395" y="10655"/>
                  </a:lnTo>
                  <a:close/>
                </a:path>
                <a:path w="434340" h="396240">
                  <a:moveTo>
                    <a:pt x="418871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418871" y="10655"/>
                  </a:lnTo>
                  <a:lnTo>
                    <a:pt x="418871" y="9131"/>
                  </a:lnTo>
                  <a:close/>
                </a:path>
                <a:path w="434340" h="396240">
                  <a:moveTo>
                    <a:pt x="417347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417347" y="9131"/>
                  </a:lnTo>
                  <a:lnTo>
                    <a:pt x="417347" y="7607"/>
                  </a:lnTo>
                  <a:close/>
                </a:path>
                <a:path w="434340" h="396240">
                  <a:moveTo>
                    <a:pt x="415823" y="6096"/>
                  </a:moveTo>
                  <a:lnTo>
                    <a:pt x="18275" y="6096"/>
                  </a:lnTo>
                  <a:lnTo>
                    <a:pt x="18275" y="7607"/>
                  </a:lnTo>
                  <a:lnTo>
                    <a:pt x="415823" y="7607"/>
                  </a:lnTo>
                  <a:lnTo>
                    <a:pt x="415823" y="6096"/>
                  </a:lnTo>
                  <a:close/>
                </a:path>
                <a:path w="434340" h="396240">
                  <a:moveTo>
                    <a:pt x="414299" y="4572"/>
                  </a:moveTo>
                  <a:lnTo>
                    <a:pt x="19799" y="4572"/>
                  </a:lnTo>
                  <a:lnTo>
                    <a:pt x="19799" y="6096"/>
                  </a:lnTo>
                  <a:lnTo>
                    <a:pt x="414299" y="6096"/>
                  </a:lnTo>
                  <a:lnTo>
                    <a:pt x="414299" y="4572"/>
                  </a:lnTo>
                  <a:close/>
                </a:path>
                <a:path w="434340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72"/>
                  </a:lnTo>
                  <a:lnTo>
                    <a:pt x="411251" y="4572"/>
                  </a:lnTo>
                  <a:lnTo>
                    <a:pt x="411251" y="3048"/>
                  </a:lnTo>
                  <a:close/>
                </a:path>
                <a:path w="434340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34340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73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717423" y="1077810"/>
              <a:ext cx="434340" cy="396240"/>
            </a:xfrm>
            <a:custGeom>
              <a:avLst/>
              <a:gdLst/>
              <a:ahLst/>
              <a:cxnLst/>
              <a:rect l="l" t="t" r="r" b="b"/>
              <a:pathLst>
                <a:path w="434340" h="396240">
                  <a:moveTo>
                    <a:pt x="434098" y="33489"/>
                  </a:moveTo>
                  <a:lnTo>
                    <a:pt x="0" y="33489"/>
                  </a:lnTo>
                  <a:lnTo>
                    <a:pt x="0" y="363842"/>
                  </a:lnTo>
                  <a:lnTo>
                    <a:pt x="1523" y="363842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45"/>
                  </a:lnTo>
                  <a:lnTo>
                    <a:pt x="6083" y="377545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314841" y="395808"/>
                  </a:lnTo>
                  <a:lnTo>
                    <a:pt x="373887" y="341172"/>
                  </a:lnTo>
                  <a:lnTo>
                    <a:pt x="403391" y="305844"/>
                  </a:lnTo>
                  <a:lnTo>
                    <a:pt x="429655" y="267916"/>
                  </a:lnTo>
                  <a:lnTo>
                    <a:pt x="434098" y="260062"/>
                  </a:lnTo>
                  <a:lnTo>
                    <a:pt x="434098" y="33489"/>
                  </a:lnTo>
                  <a:close/>
                </a:path>
                <a:path w="434340" h="396240">
                  <a:moveTo>
                    <a:pt x="432574" y="27406"/>
                  </a:moveTo>
                  <a:lnTo>
                    <a:pt x="1523" y="27406"/>
                  </a:lnTo>
                  <a:lnTo>
                    <a:pt x="1523" y="33489"/>
                  </a:lnTo>
                  <a:lnTo>
                    <a:pt x="432574" y="33489"/>
                  </a:lnTo>
                  <a:lnTo>
                    <a:pt x="432574" y="27406"/>
                  </a:lnTo>
                  <a:close/>
                </a:path>
                <a:path w="434340" h="396240">
                  <a:moveTo>
                    <a:pt x="431050" y="22834"/>
                  </a:moveTo>
                  <a:lnTo>
                    <a:pt x="3035" y="22834"/>
                  </a:lnTo>
                  <a:lnTo>
                    <a:pt x="3035" y="27406"/>
                  </a:lnTo>
                  <a:lnTo>
                    <a:pt x="431050" y="27406"/>
                  </a:lnTo>
                  <a:lnTo>
                    <a:pt x="431050" y="22834"/>
                  </a:lnTo>
                  <a:close/>
                </a:path>
                <a:path w="434340" h="396240">
                  <a:moveTo>
                    <a:pt x="429526" y="19786"/>
                  </a:moveTo>
                  <a:lnTo>
                    <a:pt x="4559" y="19786"/>
                  </a:lnTo>
                  <a:lnTo>
                    <a:pt x="4559" y="22834"/>
                  </a:lnTo>
                  <a:lnTo>
                    <a:pt x="429526" y="22834"/>
                  </a:lnTo>
                  <a:lnTo>
                    <a:pt x="429526" y="19786"/>
                  </a:lnTo>
                  <a:close/>
                </a:path>
                <a:path w="434340" h="396240">
                  <a:moveTo>
                    <a:pt x="428002" y="18275"/>
                  </a:moveTo>
                  <a:lnTo>
                    <a:pt x="6083" y="18275"/>
                  </a:lnTo>
                  <a:lnTo>
                    <a:pt x="6083" y="19786"/>
                  </a:lnTo>
                  <a:lnTo>
                    <a:pt x="428002" y="19786"/>
                  </a:lnTo>
                  <a:lnTo>
                    <a:pt x="428002" y="18275"/>
                  </a:lnTo>
                  <a:close/>
                </a:path>
                <a:path w="434340" h="396240">
                  <a:moveTo>
                    <a:pt x="426491" y="16751"/>
                  </a:moveTo>
                  <a:lnTo>
                    <a:pt x="7607" y="16751"/>
                  </a:lnTo>
                  <a:lnTo>
                    <a:pt x="7607" y="18275"/>
                  </a:lnTo>
                  <a:lnTo>
                    <a:pt x="426491" y="18275"/>
                  </a:lnTo>
                  <a:lnTo>
                    <a:pt x="426491" y="16751"/>
                  </a:lnTo>
                  <a:close/>
                </a:path>
                <a:path w="434340" h="396240">
                  <a:moveTo>
                    <a:pt x="424967" y="15227"/>
                  </a:moveTo>
                  <a:lnTo>
                    <a:pt x="9131" y="15227"/>
                  </a:lnTo>
                  <a:lnTo>
                    <a:pt x="9131" y="16751"/>
                  </a:lnTo>
                  <a:lnTo>
                    <a:pt x="424967" y="16751"/>
                  </a:lnTo>
                  <a:lnTo>
                    <a:pt x="424967" y="15227"/>
                  </a:lnTo>
                  <a:close/>
                </a:path>
                <a:path w="434340" h="396240">
                  <a:moveTo>
                    <a:pt x="423443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23443" y="15227"/>
                  </a:lnTo>
                  <a:lnTo>
                    <a:pt x="423443" y="13703"/>
                  </a:lnTo>
                  <a:close/>
                </a:path>
                <a:path w="434340" h="396240">
                  <a:moveTo>
                    <a:pt x="421919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21919" y="13703"/>
                  </a:lnTo>
                  <a:lnTo>
                    <a:pt x="421919" y="12179"/>
                  </a:lnTo>
                  <a:close/>
                </a:path>
                <a:path w="434340" h="396240">
                  <a:moveTo>
                    <a:pt x="420395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20395" y="12179"/>
                  </a:lnTo>
                  <a:lnTo>
                    <a:pt x="420395" y="10655"/>
                  </a:lnTo>
                  <a:close/>
                </a:path>
                <a:path w="434340" h="396240">
                  <a:moveTo>
                    <a:pt x="418871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418871" y="10655"/>
                  </a:lnTo>
                  <a:lnTo>
                    <a:pt x="418871" y="9131"/>
                  </a:lnTo>
                  <a:close/>
                </a:path>
                <a:path w="434340" h="396240">
                  <a:moveTo>
                    <a:pt x="417347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417347" y="9131"/>
                  </a:lnTo>
                  <a:lnTo>
                    <a:pt x="417347" y="7607"/>
                  </a:lnTo>
                  <a:close/>
                </a:path>
                <a:path w="434340" h="396240">
                  <a:moveTo>
                    <a:pt x="415823" y="6096"/>
                  </a:moveTo>
                  <a:lnTo>
                    <a:pt x="18275" y="6096"/>
                  </a:lnTo>
                  <a:lnTo>
                    <a:pt x="18275" y="7607"/>
                  </a:lnTo>
                  <a:lnTo>
                    <a:pt x="415823" y="7607"/>
                  </a:lnTo>
                  <a:lnTo>
                    <a:pt x="415823" y="6096"/>
                  </a:lnTo>
                  <a:close/>
                </a:path>
                <a:path w="434340" h="396240">
                  <a:moveTo>
                    <a:pt x="414299" y="4572"/>
                  </a:moveTo>
                  <a:lnTo>
                    <a:pt x="19799" y="4572"/>
                  </a:lnTo>
                  <a:lnTo>
                    <a:pt x="19799" y="6096"/>
                  </a:lnTo>
                  <a:lnTo>
                    <a:pt x="414299" y="6096"/>
                  </a:lnTo>
                  <a:lnTo>
                    <a:pt x="414299" y="4572"/>
                  </a:lnTo>
                  <a:close/>
                </a:path>
                <a:path w="434340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72"/>
                  </a:lnTo>
                  <a:lnTo>
                    <a:pt x="411251" y="4572"/>
                  </a:lnTo>
                  <a:lnTo>
                    <a:pt x="411251" y="3048"/>
                  </a:lnTo>
                  <a:close/>
                </a:path>
                <a:path w="434340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34340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74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717423" y="1077810"/>
              <a:ext cx="434340" cy="396240"/>
            </a:xfrm>
            <a:custGeom>
              <a:avLst/>
              <a:gdLst/>
              <a:ahLst/>
              <a:cxnLst/>
              <a:rect l="l" t="t" r="r" b="b"/>
              <a:pathLst>
                <a:path w="434340" h="396240">
                  <a:moveTo>
                    <a:pt x="434098" y="33489"/>
                  </a:moveTo>
                  <a:lnTo>
                    <a:pt x="0" y="33489"/>
                  </a:lnTo>
                  <a:lnTo>
                    <a:pt x="0" y="363842"/>
                  </a:lnTo>
                  <a:lnTo>
                    <a:pt x="1523" y="363842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45"/>
                  </a:lnTo>
                  <a:lnTo>
                    <a:pt x="6083" y="377545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295269" y="395808"/>
                  </a:lnTo>
                  <a:lnTo>
                    <a:pt x="333138" y="364694"/>
                  </a:lnTo>
                  <a:lnTo>
                    <a:pt x="364893" y="332956"/>
                  </a:lnTo>
                  <a:lnTo>
                    <a:pt x="393692" y="298472"/>
                  </a:lnTo>
                  <a:lnTo>
                    <a:pt x="419328" y="261452"/>
                  </a:lnTo>
                  <a:lnTo>
                    <a:pt x="434098" y="235347"/>
                  </a:lnTo>
                  <a:lnTo>
                    <a:pt x="434098" y="33489"/>
                  </a:lnTo>
                  <a:close/>
                </a:path>
                <a:path w="434340" h="396240">
                  <a:moveTo>
                    <a:pt x="432574" y="27406"/>
                  </a:moveTo>
                  <a:lnTo>
                    <a:pt x="1523" y="27406"/>
                  </a:lnTo>
                  <a:lnTo>
                    <a:pt x="1523" y="33489"/>
                  </a:lnTo>
                  <a:lnTo>
                    <a:pt x="432574" y="33489"/>
                  </a:lnTo>
                  <a:lnTo>
                    <a:pt x="432574" y="27406"/>
                  </a:lnTo>
                  <a:close/>
                </a:path>
                <a:path w="434340" h="396240">
                  <a:moveTo>
                    <a:pt x="431050" y="22834"/>
                  </a:moveTo>
                  <a:lnTo>
                    <a:pt x="3035" y="22834"/>
                  </a:lnTo>
                  <a:lnTo>
                    <a:pt x="3035" y="27406"/>
                  </a:lnTo>
                  <a:lnTo>
                    <a:pt x="431050" y="27406"/>
                  </a:lnTo>
                  <a:lnTo>
                    <a:pt x="431050" y="22834"/>
                  </a:lnTo>
                  <a:close/>
                </a:path>
                <a:path w="434340" h="396240">
                  <a:moveTo>
                    <a:pt x="429526" y="19786"/>
                  </a:moveTo>
                  <a:lnTo>
                    <a:pt x="4559" y="19786"/>
                  </a:lnTo>
                  <a:lnTo>
                    <a:pt x="4559" y="22834"/>
                  </a:lnTo>
                  <a:lnTo>
                    <a:pt x="429526" y="22834"/>
                  </a:lnTo>
                  <a:lnTo>
                    <a:pt x="429526" y="19786"/>
                  </a:lnTo>
                  <a:close/>
                </a:path>
                <a:path w="434340" h="396240">
                  <a:moveTo>
                    <a:pt x="428002" y="18275"/>
                  </a:moveTo>
                  <a:lnTo>
                    <a:pt x="6083" y="18275"/>
                  </a:lnTo>
                  <a:lnTo>
                    <a:pt x="6083" y="19786"/>
                  </a:lnTo>
                  <a:lnTo>
                    <a:pt x="428002" y="19786"/>
                  </a:lnTo>
                  <a:lnTo>
                    <a:pt x="428002" y="18275"/>
                  </a:lnTo>
                  <a:close/>
                </a:path>
                <a:path w="434340" h="396240">
                  <a:moveTo>
                    <a:pt x="426491" y="16751"/>
                  </a:moveTo>
                  <a:lnTo>
                    <a:pt x="7607" y="16751"/>
                  </a:lnTo>
                  <a:lnTo>
                    <a:pt x="7607" y="18275"/>
                  </a:lnTo>
                  <a:lnTo>
                    <a:pt x="426491" y="18275"/>
                  </a:lnTo>
                  <a:lnTo>
                    <a:pt x="426491" y="16751"/>
                  </a:lnTo>
                  <a:close/>
                </a:path>
                <a:path w="434340" h="396240">
                  <a:moveTo>
                    <a:pt x="424967" y="15227"/>
                  </a:moveTo>
                  <a:lnTo>
                    <a:pt x="9131" y="15227"/>
                  </a:lnTo>
                  <a:lnTo>
                    <a:pt x="9131" y="16751"/>
                  </a:lnTo>
                  <a:lnTo>
                    <a:pt x="424967" y="16751"/>
                  </a:lnTo>
                  <a:lnTo>
                    <a:pt x="424967" y="15227"/>
                  </a:lnTo>
                  <a:close/>
                </a:path>
                <a:path w="434340" h="396240">
                  <a:moveTo>
                    <a:pt x="423443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23443" y="15227"/>
                  </a:lnTo>
                  <a:lnTo>
                    <a:pt x="423443" y="13703"/>
                  </a:lnTo>
                  <a:close/>
                </a:path>
                <a:path w="434340" h="396240">
                  <a:moveTo>
                    <a:pt x="421919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21919" y="13703"/>
                  </a:lnTo>
                  <a:lnTo>
                    <a:pt x="421919" y="12179"/>
                  </a:lnTo>
                  <a:close/>
                </a:path>
                <a:path w="434340" h="396240">
                  <a:moveTo>
                    <a:pt x="420395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20395" y="12179"/>
                  </a:lnTo>
                  <a:lnTo>
                    <a:pt x="420395" y="10655"/>
                  </a:lnTo>
                  <a:close/>
                </a:path>
                <a:path w="434340" h="396240">
                  <a:moveTo>
                    <a:pt x="418871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418871" y="10655"/>
                  </a:lnTo>
                  <a:lnTo>
                    <a:pt x="418871" y="9131"/>
                  </a:lnTo>
                  <a:close/>
                </a:path>
                <a:path w="434340" h="396240">
                  <a:moveTo>
                    <a:pt x="417347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417347" y="9131"/>
                  </a:lnTo>
                  <a:lnTo>
                    <a:pt x="417347" y="7607"/>
                  </a:lnTo>
                  <a:close/>
                </a:path>
                <a:path w="434340" h="396240">
                  <a:moveTo>
                    <a:pt x="415823" y="6096"/>
                  </a:moveTo>
                  <a:lnTo>
                    <a:pt x="18275" y="6096"/>
                  </a:lnTo>
                  <a:lnTo>
                    <a:pt x="18275" y="7607"/>
                  </a:lnTo>
                  <a:lnTo>
                    <a:pt x="415823" y="7607"/>
                  </a:lnTo>
                  <a:lnTo>
                    <a:pt x="415823" y="6096"/>
                  </a:lnTo>
                  <a:close/>
                </a:path>
                <a:path w="434340" h="396240">
                  <a:moveTo>
                    <a:pt x="414299" y="4572"/>
                  </a:moveTo>
                  <a:lnTo>
                    <a:pt x="19799" y="4572"/>
                  </a:lnTo>
                  <a:lnTo>
                    <a:pt x="19799" y="6096"/>
                  </a:lnTo>
                  <a:lnTo>
                    <a:pt x="414299" y="6096"/>
                  </a:lnTo>
                  <a:lnTo>
                    <a:pt x="414299" y="4572"/>
                  </a:lnTo>
                  <a:close/>
                </a:path>
                <a:path w="434340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72"/>
                  </a:lnTo>
                  <a:lnTo>
                    <a:pt x="411251" y="4572"/>
                  </a:lnTo>
                  <a:lnTo>
                    <a:pt x="411251" y="3048"/>
                  </a:lnTo>
                  <a:close/>
                </a:path>
                <a:path w="434340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34340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77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717423" y="1077810"/>
              <a:ext cx="434340" cy="396240"/>
            </a:xfrm>
            <a:custGeom>
              <a:avLst/>
              <a:gdLst/>
              <a:ahLst/>
              <a:cxnLst/>
              <a:rect l="l" t="t" r="r" b="b"/>
              <a:pathLst>
                <a:path w="434340" h="396240">
                  <a:moveTo>
                    <a:pt x="434098" y="33489"/>
                  </a:moveTo>
                  <a:lnTo>
                    <a:pt x="0" y="33489"/>
                  </a:lnTo>
                  <a:lnTo>
                    <a:pt x="0" y="363842"/>
                  </a:lnTo>
                  <a:lnTo>
                    <a:pt x="1523" y="363842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45"/>
                  </a:lnTo>
                  <a:lnTo>
                    <a:pt x="6083" y="377545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273877" y="395808"/>
                  </a:lnTo>
                  <a:lnTo>
                    <a:pt x="324916" y="355705"/>
                  </a:lnTo>
                  <a:lnTo>
                    <a:pt x="355892" y="324745"/>
                  </a:lnTo>
                  <a:lnTo>
                    <a:pt x="383986" y="291106"/>
                  </a:lnTo>
                  <a:lnTo>
                    <a:pt x="408993" y="254993"/>
                  </a:lnTo>
                  <a:lnTo>
                    <a:pt x="430710" y="216608"/>
                  </a:lnTo>
                  <a:lnTo>
                    <a:pt x="434098" y="209087"/>
                  </a:lnTo>
                  <a:lnTo>
                    <a:pt x="434098" y="33489"/>
                  </a:lnTo>
                  <a:close/>
                </a:path>
                <a:path w="434340" h="396240">
                  <a:moveTo>
                    <a:pt x="432574" y="27406"/>
                  </a:moveTo>
                  <a:lnTo>
                    <a:pt x="1523" y="27406"/>
                  </a:lnTo>
                  <a:lnTo>
                    <a:pt x="1523" y="33489"/>
                  </a:lnTo>
                  <a:lnTo>
                    <a:pt x="432574" y="33489"/>
                  </a:lnTo>
                  <a:lnTo>
                    <a:pt x="432574" y="27406"/>
                  </a:lnTo>
                  <a:close/>
                </a:path>
                <a:path w="434340" h="396240">
                  <a:moveTo>
                    <a:pt x="431050" y="22834"/>
                  </a:moveTo>
                  <a:lnTo>
                    <a:pt x="3035" y="22834"/>
                  </a:lnTo>
                  <a:lnTo>
                    <a:pt x="3035" y="27406"/>
                  </a:lnTo>
                  <a:lnTo>
                    <a:pt x="431050" y="27406"/>
                  </a:lnTo>
                  <a:lnTo>
                    <a:pt x="431050" y="22834"/>
                  </a:lnTo>
                  <a:close/>
                </a:path>
                <a:path w="434340" h="396240">
                  <a:moveTo>
                    <a:pt x="429526" y="19786"/>
                  </a:moveTo>
                  <a:lnTo>
                    <a:pt x="4559" y="19786"/>
                  </a:lnTo>
                  <a:lnTo>
                    <a:pt x="4559" y="22834"/>
                  </a:lnTo>
                  <a:lnTo>
                    <a:pt x="429526" y="22834"/>
                  </a:lnTo>
                  <a:lnTo>
                    <a:pt x="429526" y="19786"/>
                  </a:lnTo>
                  <a:close/>
                </a:path>
                <a:path w="434340" h="396240">
                  <a:moveTo>
                    <a:pt x="428002" y="18275"/>
                  </a:moveTo>
                  <a:lnTo>
                    <a:pt x="6083" y="18275"/>
                  </a:lnTo>
                  <a:lnTo>
                    <a:pt x="6083" y="19786"/>
                  </a:lnTo>
                  <a:lnTo>
                    <a:pt x="428002" y="19786"/>
                  </a:lnTo>
                  <a:lnTo>
                    <a:pt x="428002" y="18275"/>
                  </a:lnTo>
                  <a:close/>
                </a:path>
                <a:path w="434340" h="396240">
                  <a:moveTo>
                    <a:pt x="426491" y="16751"/>
                  </a:moveTo>
                  <a:lnTo>
                    <a:pt x="7607" y="16751"/>
                  </a:lnTo>
                  <a:lnTo>
                    <a:pt x="7607" y="18275"/>
                  </a:lnTo>
                  <a:lnTo>
                    <a:pt x="426491" y="18275"/>
                  </a:lnTo>
                  <a:lnTo>
                    <a:pt x="426491" y="16751"/>
                  </a:lnTo>
                  <a:close/>
                </a:path>
                <a:path w="434340" h="396240">
                  <a:moveTo>
                    <a:pt x="424967" y="15227"/>
                  </a:moveTo>
                  <a:lnTo>
                    <a:pt x="9131" y="15227"/>
                  </a:lnTo>
                  <a:lnTo>
                    <a:pt x="9131" y="16751"/>
                  </a:lnTo>
                  <a:lnTo>
                    <a:pt x="424967" y="16751"/>
                  </a:lnTo>
                  <a:lnTo>
                    <a:pt x="424967" y="15227"/>
                  </a:lnTo>
                  <a:close/>
                </a:path>
                <a:path w="434340" h="396240">
                  <a:moveTo>
                    <a:pt x="423443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23443" y="15227"/>
                  </a:lnTo>
                  <a:lnTo>
                    <a:pt x="423443" y="13703"/>
                  </a:lnTo>
                  <a:close/>
                </a:path>
                <a:path w="434340" h="396240">
                  <a:moveTo>
                    <a:pt x="421919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21919" y="13703"/>
                  </a:lnTo>
                  <a:lnTo>
                    <a:pt x="421919" y="12179"/>
                  </a:lnTo>
                  <a:close/>
                </a:path>
                <a:path w="434340" h="396240">
                  <a:moveTo>
                    <a:pt x="420395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20395" y="12179"/>
                  </a:lnTo>
                  <a:lnTo>
                    <a:pt x="420395" y="10655"/>
                  </a:lnTo>
                  <a:close/>
                </a:path>
                <a:path w="434340" h="396240">
                  <a:moveTo>
                    <a:pt x="418871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418871" y="10655"/>
                  </a:lnTo>
                  <a:lnTo>
                    <a:pt x="418871" y="9131"/>
                  </a:lnTo>
                  <a:close/>
                </a:path>
                <a:path w="434340" h="396240">
                  <a:moveTo>
                    <a:pt x="417347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417347" y="9131"/>
                  </a:lnTo>
                  <a:lnTo>
                    <a:pt x="417347" y="7607"/>
                  </a:lnTo>
                  <a:close/>
                </a:path>
                <a:path w="434340" h="396240">
                  <a:moveTo>
                    <a:pt x="415823" y="6096"/>
                  </a:moveTo>
                  <a:lnTo>
                    <a:pt x="18275" y="6096"/>
                  </a:lnTo>
                  <a:lnTo>
                    <a:pt x="18275" y="7607"/>
                  </a:lnTo>
                  <a:lnTo>
                    <a:pt x="415823" y="7607"/>
                  </a:lnTo>
                  <a:lnTo>
                    <a:pt x="415823" y="6096"/>
                  </a:lnTo>
                  <a:close/>
                </a:path>
                <a:path w="434340" h="396240">
                  <a:moveTo>
                    <a:pt x="414299" y="4572"/>
                  </a:moveTo>
                  <a:lnTo>
                    <a:pt x="19799" y="4572"/>
                  </a:lnTo>
                  <a:lnTo>
                    <a:pt x="19799" y="6096"/>
                  </a:lnTo>
                  <a:lnTo>
                    <a:pt x="414299" y="6096"/>
                  </a:lnTo>
                  <a:lnTo>
                    <a:pt x="414299" y="4572"/>
                  </a:lnTo>
                  <a:close/>
                </a:path>
                <a:path w="434340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72"/>
                  </a:lnTo>
                  <a:lnTo>
                    <a:pt x="411251" y="4572"/>
                  </a:lnTo>
                  <a:lnTo>
                    <a:pt x="411251" y="3048"/>
                  </a:lnTo>
                  <a:close/>
                </a:path>
                <a:path w="434340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34340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78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717423" y="1077810"/>
              <a:ext cx="434340" cy="396240"/>
            </a:xfrm>
            <a:custGeom>
              <a:avLst/>
              <a:gdLst/>
              <a:ahLst/>
              <a:cxnLst/>
              <a:rect l="l" t="t" r="r" b="b"/>
              <a:pathLst>
                <a:path w="434340" h="396240">
                  <a:moveTo>
                    <a:pt x="434098" y="33489"/>
                  </a:moveTo>
                  <a:lnTo>
                    <a:pt x="0" y="33489"/>
                  </a:lnTo>
                  <a:lnTo>
                    <a:pt x="0" y="363842"/>
                  </a:lnTo>
                  <a:lnTo>
                    <a:pt x="1523" y="363842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45"/>
                  </a:lnTo>
                  <a:lnTo>
                    <a:pt x="6083" y="377545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252049" y="395808"/>
                  </a:lnTo>
                  <a:lnTo>
                    <a:pt x="298552" y="362467"/>
                  </a:lnTo>
                  <a:lnTo>
                    <a:pt x="332138" y="331958"/>
                  </a:lnTo>
                  <a:lnTo>
                    <a:pt x="362663" y="298391"/>
                  </a:lnTo>
                  <a:lnTo>
                    <a:pt x="389889" y="262001"/>
                  </a:lnTo>
                  <a:lnTo>
                    <a:pt x="413579" y="223027"/>
                  </a:lnTo>
                  <a:lnTo>
                    <a:pt x="433495" y="181707"/>
                  </a:lnTo>
                  <a:lnTo>
                    <a:pt x="434098" y="180059"/>
                  </a:lnTo>
                  <a:lnTo>
                    <a:pt x="434098" y="33489"/>
                  </a:lnTo>
                  <a:close/>
                </a:path>
                <a:path w="434340" h="396240">
                  <a:moveTo>
                    <a:pt x="432574" y="27406"/>
                  </a:moveTo>
                  <a:lnTo>
                    <a:pt x="1523" y="27406"/>
                  </a:lnTo>
                  <a:lnTo>
                    <a:pt x="1523" y="33489"/>
                  </a:lnTo>
                  <a:lnTo>
                    <a:pt x="432574" y="33489"/>
                  </a:lnTo>
                  <a:lnTo>
                    <a:pt x="432574" y="27406"/>
                  </a:lnTo>
                  <a:close/>
                </a:path>
                <a:path w="434340" h="396240">
                  <a:moveTo>
                    <a:pt x="431050" y="22834"/>
                  </a:moveTo>
                  <a:lnTo>
                    <a:pt x="3035" y="22834"/>
                  </a:lnTo>
                  <a:lnTo>
                    <a:pt x="3035" y="27406"/>
                  </a:lnTo>
                  <a:lnTo>
                    <a:pt x="431050" y="27406"/>
                  </a:lnTo>
                  <a:lnTo>
                    <a:pt x="431050" y="22834"/>
                  </a:lnTo>
                  <a:close/>
                </a:path>
                <a:path w="434340" h="396240">
                  <a:moveTo>
                    <a:pt x="429526" y="19786"/>
                  </a:moveTo>
                  <a:lnTo>
                    <a:pt x="4559" y="19786"/>
                  </a:lnTo>
                  <a:lnTo>
                    <a:pt x="4559" y="22834"/>
                  </a:lnTo>
                  <a:lnTo>
                    <a:pt x="429526" y="22834"/>
                  </a:lnTo>
                  <a:lnTo>
                    <a:pt x="429526" y="19786"/>
                  </a:lnTo>
                  <a:close/>
                </a:path>
                <a:path w="434340" h="396240">
                  <a:moveTo>
                    <a:pt x="428002" y="18275"/>
                  </a:moveTo>
                  <a:lnTo>
                    <a:pt x="6083" y="18275"/>
                  </a:lnTo>
                  <a:lnTo>
                    <a:pt x="6083" y="19786"/>
                  </a:lnTo>
                  <a:lnTo>
                    <a:pt x="428002" y="19786"/>
                  </a:lnTo>
                  <a:lnTo>
                    <a:pt x="428002" y="18275"/>
                  </a:lnTo>
                  <a:close/>
                </a:path>
                <a:path w="434340" h="396240">
                  <a:moveTo>
                    <a:pt x="426491" y="16751"/>
                  </a:moveTo>
                  <a:lnTo>
                    <a:pt x="7607" y="16751"/>
                  </a:lnTo>
                  <a:lnTo>
                    <a:pt x="7607" y="18275"/>
                  </a:lnTo>
                  <a:lnTo>
                    <a:pt x="426491" y="18275"/>
                  </a:lnTo>
                  <a:lnTo>
                    <a:pt x="426491" y="16751"/>
                  </a:lnTo>
                  <a:close/>
                </a:path>
                <a:path w="434340" h="396240">
                  <a:moveTo>
                    <a:pt x="424967" y="15227"/>
                  </a:moveTo>
                  <a:lnTo>
                    <a:pt x="9131" y="15227"/>
                  </a:lnTo>
                  <a:lnTo>
                    <a:pt x="9131" y="16751"/>
                  </a:lnTo>
                  <a:lnTo>
                    <a:pt x="424967" y="16751"/>
                  </a:lnTo>
                  <a:lnTo>
                    <a:pt x="424967" y="15227"/>
                  </a:lnTo>
                  <a:close/>
                </a:path>
                <a:path w="434340" h="396240">
                  <a:moveTo>
                    <a:pt x="423443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23443" y="15227"/>
                  </a:lnTo>
                  <a:lnTo>
                    <a:pt x="423443" y="13703"/>
                  </a:lnTo>
                  <a:close/>
                </a:path>
                <a:path w="434340" h="396240">
                  <a:moveTo>
                    <a:pt x="421919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21919" y="13703"/>
                  </a:lnTo>
                  <a:lnTo>
                    <a:pt x="421919" y="12179"/>
                  </a:lnTo>
                  <a:close/>
                </a:path>
                <a:path w="434340" h="396240">
                  <a:moveTo>
                    <a:pt x="420395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20395" y="12179"/>
                  </a:lnTo>
                  <a:lnTo>
                    <a:pt x="420395" y="10655"/>
                  </a:lnTo>
                  <a:close/>
                </a:path>
                <a:path w="434340" h="396240">
                  <a:moveTo>
                    <a:pt x="418871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418871" y="10655"/>
                  </a:lnTo>
                  <a:lnTo>
                    <a:pt x="418871" y="9131"/>
                  </a:lnTo>
                  <a:close/>
                </a:path>
                <a:path w="434340" h="396240">
                  <a:moveTo>
                    <a:pt x="417347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417347" y="9131"/>
                  </a:lnTo>
                  <a:lnTo>
                    <a:pt x="417347" y="7607"/>
                  </a:lnTo>
                  <a:close/>
                </a:path>
                <a:path w="434340" h="396240">
                  <a:moveTo>
                    <a:pt x="415823" y="6096"/>
                  </a:moveTo>
                  <a:lnTo>
                    <a:pt x="18275" y="6096"/>
                  </a:lnTo>
                  <a:lnTo>
                    <a:pt x="18275" y="7607"/>
                  </a:lnTo>
                  <a:lnTo>
                    <a:pt x="415823" y="7607"/>
                  </a:lnTo>
                  <a:lnTo>
                    <a:pt x="415823" y="6096"/>
                  </a:lnTo>
                  <a:close/>
                </a:path>
                <a:path w="434340" h="396240">
                  <a:moveTo>
                    <a:pt x="414299" y="4572"/>
                  </a:moveTo>
                  <a:lnTo>
                    <a:pt x="19799" y="4572"/>
                  </a:lnTo>
                  <a:lnTo>
                    <a:pt x="19799" y="6096"/>
                  </a:lnTo>
                  <a:lnTo>
                    <a:pt x="414299" y="6096"/>
                  </a:lnTo>
                  <a:lnTo>
                    <a:pt x="414299" y="4572"/>
                  </a:lnTo>
                  <a:close/>
                </a:path>
                <a:path w="434340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72"/>
                  </a:lnTo>
                  <a:lnTo>
                    <a:pt x="411251" y="4572"/>
                  </a:lnTo>
                  <a:lnTo>
                    <a:pt x="411251" y="3048"/>
                  </a:lnTo>
                  <a:close/>
                </a:path>
                <a:path w="434340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34340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7B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717423" y="1077810"/>
              <a:ext cx="434340" cy="396240"/>
            </a:xfrm>
            <a:custGeom>
              <a:avLst/>
              <a:gdLst/>
              <a:ahLst/>
              <a:cxnLst/>
              <a:rect l="l" t="t" r="r" b="b"/>
              <a:pathLst>
                <a:path w="434340" h="396240">
                  <a:moveTo>
                    <a:pt x="434098" y="33489"/>
                  </a:moveTo>
                  <a:lnTo>
                    <a:pt x="0" y="33489"/>
                  </a:lnTo>
                  <a:lnTo>
                    <a:pt x="0" y="363842"/>
                  </a:lnTo>
                  <a:lnTo>
                    <a:pt x="1523" y="363842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45"/>
                  </a:lnTo>
                  <a:lnTo>
                    <a:pt x="6083" y="377545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231534" y="395808"/>
                  </a:lnTo>
                  <a:lnTo>
                    <a:pt x="291766" y="354246"/>
                  </a:lnTo>
                  <a:lnTo>
                    <a:pt x="324594" y="324426"/>
                  </a:lnTo>
                  <a:lnTo>
                    <a:pt x="354431" y="291615"/>
                  </a:lnTo>
                  <a:lnTo>
                    <a:pt x="381043" y="256046"/>
                  </a:lnTo>
                  <a:lnTo>
                    <a:pt x="404198" y="217950"/>
                  </a:lnTo>
                  <a:lnTo>
                    <a:pt x="423665" y="177562"/>
                  </a:lnTo>
                  <a:lnTo>
                    <a:pt x="434098" y="149071"/>
                  </a:lnTo>
                  <a:lnTo>
                    <a:pt x="434098" y="33489"/>
                  </a:lnTo>
                  <a:close/>
                </a:path>
                <a:path w="434340" h="396240">
                  <a:moveTo>
                    <a:pt x="432574" y="27406"/>
                  </a:moveTo>
                  <a:lnTo>
                    <a:pt x="1523" y="27406"/>
                  </a:lnTo>
                  <a:lnTo>
                    <a:pt x="1523" y="33489"/>
                  </a:lnTo>
                  <a:lnTo>
                    <a:pt x="432574" y="33489"/>
                  </a:lnTo>
                  <a:lnTo>
                    <a:pt x="432574" y="27406"/>
                  </a:lnTo>
                  <a:close/>
                </a:path>
                <a:path w="434340" h="396240">
                  <a:moveTo>
                    <a:pt x="431050" y="22834"/>
                  </a:moveTo>
                  <a:lnTo>
                    <a:pt x="3035" y="22834"/>
                  </a:lnTo>
                  <a:lnTo>
                    <a:pt x="3035" y="27406"/>
                  </a:lnTo>
                  <a:lnTo>
                    <a:pt x="431050" y="27406"/>
                  </a:lnTo>
                  <a:lnTo>
                    <a:pt x="431050" y="22834"/>
                  </a:lnTo>
                  <a:close/>
                </a:path>
                <a:path w="434340" h="396240">
                  <a:moveTo>
                    <a:pt x="429526" y="19786"/>
                  </a:moveTo>
                  <a:lnTo>
                    <a:pt x="4559" y="19786"/>
                  </a:lnTo>
                  <a:lnTo>
                    <a:pt x="4559" y="22834"/>
                  </a:lnTo>
                  <a:lnTo>
                    <a:pt x="429526" y="22834"/>
                  </a:lnTo>
                  <a:lnTo>
                    <a:pt x="429526" y="19786"/>
                  </a:lnTo>
                  <a:close/>
                </a:path>
                <a:path w="434340" h="396240">
                  <a:moveTo>
                    <a:pt x="428002" y="18275"/>
                  </a:moveTo>
                  <a:lnTo>
                    <a:pt x="6083" y="18275"/>
                  </a:lnTo>
                  <a:lnTo>
                    <a:pt x="6083" y="19786"/>
                  </a:lnTo>
                  <a:lnTo>
                    <a:pt x="428002" y="19786"/>
                  </a:lnTo>
                  <a:lnTo>
                    <a:pt x="428002" y="18275"/>
                  </a:lnTo>
                  <a:close/>
                </a:path>
                <a:path w="434340" h="396240">
                  <a:moveTo>
                    <a:pt x="426491" y="16751"/>
                  </a:moveTo>
                  <a:lnTo>
                    <a:pt x="7607" y="16751"/>
                  </a:lnTo>
                  <a:lnTo>
                    <a:pt x="7607" y="18275"/>
                  </a:lnTo>
                  <a:lnTo>
                    <a:pt x="426491" y="18275"/>
                  </a:lnTo>
                  <a:lnTo>
                    <a:pt x="426491" y="16751"/>
                  </a:lnTo>
                  <a:close/>
                </a:path>
                <a:path w="434340" h="396240">
                  <a:moveTo>
                    <a:pt x="424967" y="15227"/>
                  </a:moveTo>
                  <a:lnTo>
                    <a:pt x="9131" y="15227"/>
                  </a:lnTo>
                  <a:lnTo>
                    <a:pt x="9131" y="16751"/>
                  </a:lnTo>
                  <a:lnTo>
                    <a:pt x="424967" y="16751"/>
                  </a:lnTo>
                  <a:lnTo>
                    <a:pt x="424967" y="15227"/>
                  </a:lnTo>
                  <a:close/>
                </a:path>
                <a:path w="434340" h="396240">
                  <a:moveTo>
                    <a:pt x="423443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23443" y="15227"/>
                  </a:lnTo>
                  <a:lnTo>
                    <a:pt x="423443" y="13703"/>
                  </a:lnTo>
                  <a:close/>
                </a:path>
                <a:path w="434340" h="396240">
                  <a:moveTo>
                    <a:pt x="421919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21919" y="13703"/>
                  </a:lnTo>
                  <a:lnTo>
                    <a:pt x="421919" y="12179"/>
                  </a:lnTo>
                  <a:close/>
                </a:path>
                <a:path w="434340" h="396240">
                  <a:moveTo>
                    <a:pt x="420395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20395" y="12179"/>
                  </a:lnTo>
                  <a:lnTo>
                    <a:pt x="420395" y="10655"/>
                  </a:lnTo>
                  <a:close/>
                </a:path>
                <a:path w="434340" h="396240">
                  <a:moveTo>
                    <a:pt x="418871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418871" y="10655"/>
                  </a:lnTo>
                  <a:lnTo>
                    <a:pt x="418871" y="9131"/>
                  </a:lnTo>
                  <a:close/>
                </a:path>
                <a:path w="434340" h="396240">
                  <a:moveTo>
                    <a:pt x="417347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417347" y="9131"/>
                  </a:lnTo>
                  <a:lnTo>
                    <a:pt x="417347" y="7607"/>
                  </a:lnTo>
                  <a:close/>
                </a:path>
                <a:path w="434340" h="396240">
                  <a:moveTo>
                    <a:pt x="415823" y="6096"/>
                  </a:moveTo>
                  <a:lnTo>
                    <a:pt x="18275" y="6096"/>
                  </a:lnTo>
                  <a:lnTo>
                    <a:pt x="18275" y="7607"/>
                  </a:lnTo>
                  <a:lnTo>
                    <a:pt x="415823" y="7607"/>
                  </a:lnTo>
                  <a:lnTo>
                    <a:pt x="415823" y="6096"/>
                  </a:lnTo>
                  <a:close/>
                </a:path>
                <a:path w="434340" h="396240">
                  <a:moveTo>
                    <a:pt x="414299" y="4572"/>
                  </a:moveTo>
                  <a:lnTo>
                    <a:pt x="19799" y="4572"/>
                  </a:lnTo>
                  <a:lnTo>
                    <a:pt x="19799" y="6096"/>
                  </a:lnTo>
                  <a:lnTo>
                    <a:pt x="414299" y="6096"/>
                  </a:lnTo>
                  <a:lnTo>
                    <a:pt x="414299" y="4572"/>
                  </a:lnTo>
                  <a:close/>
                </a:path>
                <a:path w="434340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72"/>
                  </a:lnTo>
                  <a:lnTo>
                    <a:pt x="411251" y="4572"/>
                  </a:lnTo>
                  <a:lnTo>
                    <a:pt x="411251" y="3048"/>
                  </a:lnTo>
                  <a:close/>
                </a:path>
                <a:path w="434340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34340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7D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717423" y="1077810"/>
              <a:ext cx="434340" cy="396240"/>
            </a:xfrm>
            <a:custGeom>
              <a:avLst/>
              <a:gdLst/>
              <a:ahLst/>
              <a:cxnLst/>
              <a:rect l="l" t="t" r="r" b="b"/>
              <a:pathLst>
                <a:path w="434340" h="396240">
                  <a:moveTo>
                    <a:pt x="434098" y="33489"/>
                  </a:moveTo>
                  <a:lnTo>
                    <a:pt x="0" y="33489"/>
                  </a:lnTo>
                  <a:lnTo>
                    <a:pt x="0" y="363842"/>
                  </a:lnTo>
                  <a:lnTo>
                    <a:pt x="1523" y="363842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45"/>
                  </a:lnTo>
                  <a:lnTo>
                    <a:pt x="6083" y="377545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206246" y="395808"/>
                  </a:lnTo>
                  <a:lnTo>
                    <a:pt x="263534" y="360776"/>
                  </a:lnTo>
                  <a:lnTo>
                    <a:pt x="299281" y="331674"/>
                  </a:lnTo>
                  <a:lnTo>
                    <a:pt x="331851" y="299122"/>
                  </a:lnTo>
                  <a:lnTo>
                    <a:pt x="360969" y="263394"/>
                  </a:lnTo>
                  <a:lnTo>
                    <a:pt x="386361" y="224766"/>
                  </a:lnTo>
                  <a:lnTo>
                    <a:pt x="407752" y="183511"/>
                  </a:lnTo>
                  <a:lnTo>
                    <a:pt x="424867" y="139904"/>
                  </a:lnTo>
                  <a:lnTo>
                    <a:pt x="434098" y="106341"/>
                  </a:lnTo>
                  <a:lnTo>
                    <a:pt x="434098" y="33489"/>
                  </a:lnTo>
                  <a:close/>
                </a:path>
                <a:path w="434340" h="396240">
                  <a:moveTo>
                    <a:pt x="432574" y="27406"/>
                  </a:moveTo>
                  <a:lnTo>
                    <a:pt x="1523" y="27406"/>
                  </a:lnTo>
                  <a:lnTo>
                    <a:pt x="1523" y="33489"/>
                  </a:lnTo>
                  <a:lnTo>
                    <a:pt x="432574" y="33489"/>
                  </a:lnTo>
                  <a:lnTo>
                    <a:pt x="432574" y="27406"/>
                  </a:lnTo>
                  <a:close/>
                </a:path>
                <a:path w="434340" h="396240">
                  <a:moveTo>
                    <a:pt x="431050" y="22834"/>
                  </a:moveTo>
                  <a:lnTo>
                    <a:pt x="3035" y="22834"/>
                  </a:lnTo>
                  <a:lnTo>
                    <a:pt x="3035" y="27406"/>
                  </a:lnTo>
                  <a:lnTo>
                    <a:pt x="431050" y="27406"/>
                  </a:lnTo>
                  <a:lnTo>
                    <a:pt x="431050" y="22834"/>
                  </a:lnTo>
                  <a:close/>
                </a:path>
                <a:path w="434340" h="396240">
                  <a:moveTo>
                    <a:pt x="429526" y="19786"/>
                  </a:moveTo>
                  <a:lnTo>
                    <a:pt x="4559" y="19786"/>
                  </a:lnTo>
                  <a:lnTo>
                    <a:pt x="4559" y="22834"/>
                  </a:lnTo>
                  <a:lnTo>
                    <a:pt x="429526" y="22834"/>
                  </a:lnTo>
                  <a:lnTo>
                    <a:pt x="429526" y="19786"/>
                  </a:lnTo>
                  <a:close/>
                </a:path>
                <a:path w="434340" h="396240">
                  <a:moveTo>
                    <a:pt x="428002" y="18275"/>
                  </a:moveTo>
                  <a:lnTo>
                    <a:pt x="6083" y="18275"/>
                  </a:lnTo>
                  <a:lnTo>
                    <a:pt x="6083" y="19786"/>
                  </a:lnTo>
                  <a:lnTo>
                    <a:pt x="428002" y="19786"/>
                  </a:lnTo>
                  <a:lnTo>
                    <a:pt x="428002" y="18275"/>
                  </a:lnTo>
                  <a:close/>
                </a:path>
                <a:path w="434340" h="396240">
                  <a:moveTo>
                    <a:pt x="426491" y="16751"/>
                  </a:moveTo>
                  <a:lnTo>
                    <a:pt x="7607" y="16751"/>
                  </a:lnTo>
                  <a:lnTo>
                    <a:pt x="7607" y="18275"/>
                  </a:lnTo>
                  <a:lnTo>
                    <a:pt x="426491" y="18275"/>
                  </a:lnTo>
                  <a:lnTo>
                    <a:pt x="426491" y="16751"/>
                  </a:lnTo>
                  <a:close/>
                </a:path>
                <a:path w="434340" h="396240">
                  <a:moveTo>
                    <a:pt x="424967" y="15227"/>
                  </a:moveTo>
                  <a:lnTo>
                    <a:pt x="9131" y="15227"/>
                  </a:lnTo>
                  <a:lnTo>
                    <a:pt x="9131" y="16751"/>
                  </a:lnTo>
                  <a:lnTo>
                    <a:pt x="424967" y="16751"/>
                  </a:lnTo>
                  <a:lnTo>
                    <a:pt x="424967" y="15227"/>
                  </a:lnTo>
                  <a:close/>
                </a:path>
                <a:path w="434340" h="396240">
                  <a:moveTo>
                    <a:pt x="423443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23443" y="15227"/>
                  </a:lnTo>
                  <a:lnTo>
                    <a:pt x="423443" y="13703"/>
                  </a:lnTo>
                  <a:close/>
                </a:path>
                <a:path w="434340" h="396240">
                  <a:moveTo>
                    <a:pt x="421919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21919" y="13703"/>
                  </a:lnTo>
                  <a:lnTo>
                    <a:pt x="421919" y="12179"/>
                  </a:lnTo>
                  <a:close/>
                </a:path>
                <a:path w="434340" h="396240">
                  <a:moveTo>
                    <a:pt x="420395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20395" y="12179"/>
                  </a:lnTo>
                  <a:lnTo>
                    <a:pt x="420395" y="10655"/>
                  </a:lnTo>
                  <a:close/>
                </a:path>
                <a:path w="434340" h="396240">
                  <a:moveTo>
                    <a:pt x="418871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418871" y="10655"/>
                  </a:lnTo>
                  <a:lnTo>
                    <a:pt x="418871" y="9131"/>
                  </a:lnTo>
                  <a:close/>
                </a:path>
                <a:path w="434340" h="396240">
                  <a:moveTo>
                    <a:pt x="417347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417347" y="9131"/>
                  </a:lnTo>
                  <a:lnTo>
                    <a:pt x="417347" y="7607"/>
                  </a:lnTo>
                  <a:close/>
                </a:path>
                <a:path w="434340" h="396240">
                  <a:moveTo>
                    <a:pt x="415823" y="6096"/>
                  </a:moveTo>
                  <a:lnTo>
                    <a:pt x="18275" y="6096"/>
                  </a:lnTo>
                  <a:lnTo>
                    <a:pt x="18275" y="7607"/>
                  </a:lnTo>
                  <a:lnTo>
                    <a:pt x="415823" y="7607"/>
                  </a:lnTo>
                  <a:lnTo>
                    <a:pt x="415823" y="6096"/>
                  </a:lnTo>
                  <a:close/>
                </a:path>
                <a:path w="434340" h="396240">
                  <a:moveTo>
                    <a:pt x="414299" y="4572"/>
                  </a:moveTo>
                  <a:lnTo>
                    <a:pt x="19799" y="4572"/>
                  </a:lnTo>
                  <a:lnTo>
                    <a:pt x="19799" y="6096"/>
                  </a:lnTo>
                  <a:lnTo>
                    <a:pt x="414299" y="6096"/>
                  </a:lnTo>
                  <a:lnTo>
                    <a:pt x="414299" y="4572"/>
                  </a:lnTo>
                  <a:close/>
                </a:path>
                <a:path w="434340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72"/>
                  </a:lnTo>
                  <a:lnTo>
                    <a:pt x="411251" y="4572"/>
                  </a:lnTo>
                  <a:lnTo>
                    <a:pt x="411251" y="3048"/>
                  </a:lnTo>
                  <a:close/>
                </a:path>
                <a:path w="434340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34340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7E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717423" y="1077810"/>
              <a:ext cx="433705" cy="396240"/>
            </a:xfrm>
            <a:custGeom>
              <a:avLst/>
              <a:gdLst/>
              <a:ahLst/>
              <a:cxnLst/>
              <a:rect l="l" t="t" r="r" b="b"/>
              <a:pathLst>
                <a:path w="433705" h="396240">
                  <a:moveTo>
                    <a:pt x="433694" y="33489"/>
                  </a:moveTo>
                  <a:lnTo>
                    <a:pt x="0" y="33489"/>
                  </a:lnTo>
                  <a:lnTo>
                    <a:pt x="0" y="363842"/>
                  </a:lnTo>
                  <a:lnTo>
                    <a:pt x="1523" y="363842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45"/>
                  </a:lnTo>
                  <a:lnTo>
                    <a:pt x="6083" y="377545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179788" y="395808"/>
                  </a:lnTo>
                  <a:lnTo>
                    <a:pt x="218733" y="375636"/>
                  </a:lnTo>
                  <a:lnTo>
                    <a:pt x="256335" y="350945"/>
                  </a:lnTo>
                  <a:lnTo>
                    <a:pt x="291113" y="322631"/>
                  </a:lnTo>
                  <a:lnTo>
                    <a:pt x="322801" y="290960"/>
                  </a:lnTo>
                  <a:lnTo>
                    <a:pt x="351130" y="256200"/>
                  </a:lnTo>
                  <a:lnTo>
                    <a:pt x="375834" y="218617"/>
                  </a:lnTo>
                  <a:lnTo>
                    <a:pt x="396645" y="178479"/>
                  </a:lnTo>
                  <a:lnTo>
                    <a:pt x="413297" y="136052"/>
                  </a:lnTo>
                  <a:lnTo>
                    <a:pt x="425522" y="91605"/>
                  </a:lnTo>
                  <a:lnTo>
                    <a:pt x="433053" y="45403"/>
                  </a:lnTo>
                  <a:lnTo>
                    <a:pt x="433694" y="33489"/>
                  </a:lnTo>
                  <a:close/>
                </a:path>
                <a:path w="433705" h="396240">
                  <a:moveTo>
                    <a:pt x="432574" y="27406"/>
                  </a:moveTo>
                  <a:lnTo>
                    <a:pt x="1523" y="27406"/>
                  </a:lnTo>
                  <a:lnTo>
                    <a:pt x="1523" y="33489"/>
                  </a:lnTo>
                  <a:lnTo>
                    <a:pt x="432574" y="33489"/>
                  </a:lnTo>
                  <a:lnTo>
                    <a:pt x="432574" y="27406"/>
                  </a:lnTo>
                  <a:close/>
                </a:path>
                <a:path w="433705" h="396240">
                  <a:moveTo>
                    <a:pt x="431050" y="22834"/>
                  </a:moveTo>
                  <a:lnTo>
                    <a:pt x="3035" y="22834"/>
                  </a:lnTo>
                  <a:lnTo>
                    <a:pt x="3035" y="27406"/>
                  </a:lnTo>
                  <a:lnTo>
                    <a:pt x="431050" y="27406"/>
                  </a:lnTo>
                  <a:lnTo>
                    <a:pt x="431050" y="22834"/>
                  </a:lnTo>
                  <a:close/>
                </a:path>
                <a:path w="433705" h="396240">
                  <a:moveTo>
                    <a:pt x="429526" y="19786"/>
                  </a:moveTo>
                  <a:lnTo>
                    <a:pt x="4559" y="19786"/>
                  </a:lnTo>
                  <a:lnTo>
                    <a:pt x="4559" y="22834"/>
                  </a:lnTo>
                  <a:lnTo>
                    <a:pt x="429526" y="22834"/>
                  </a:lnTo>
                  <a:lnTo>
                    <a:pt x="429526" y="19786"/>
                  </a:lnTo>
                  <a:close/>
                </a:path>
                <a:path w="433705" h="396240">
                  <a:moveTo>
                    <a:pt x="428002" y="18275"/>
                  </a:moveTo>
                  <a:lnTo>
                    <a:pt x="6083" y="18275"/>
                  </a:lnTo>
                  <a:lnTo>
                    <a:pt x="6083" y="19786"/>
                  </a:lnTo>
                  <a:lnTo>
                    <a:pt x="428002" y="19786"/>
                  </a:lnTo>
                  <a:lnTo>
                    <a:pt x="428002" y="18275"/>
                  </a:lnTo>
                  <a:close/>
                </a:path>
                <a:path w="433705" h="396240">
                  <a:moveTo>
                    <a:pt x="426491" y="16751"/>
                  </a:moveTo>
                  <a:lnTo>
                    <a:pt x="7607" y="16751"/>
                  </a:lnTo>
                  <a:lnTo>
                    <a:pt x="7607" y="18275"/>
                  </a:lnTo>
                  <a:lnTo>
                    <a:pt x="426491" y="18275"/>
                  </a:lnTo>
                  <a:lnTo>
                    <a:pt x="426491" y="16751"/>
                  </a:lnTo>
                  <a:close/>
                </a:path>
                <a:path w="433705" h="396240">
                  <a:moveTo>
                    <a:pt x="424967" y="15227"/>
                  </a:moveTo>
                  <a:lnTo>
                    <a:pt x="9131" y="15227"/>
                  </a:lnTo>
                  <a:lnTo>
                    <a:pt x="9131" y="16751"/>
                  </a:lnTo>
                  <a:lnTo>
                    <a:pt x="424967" y="16751"/>
                  </a:lnTo>
                  <a:lnTo>
                    <a:pt x="424967" y="15227"/>
                  </a:lnTo>
                  <a:close/>
                </a:path>
                <a:path w="433705" h="396240">
                  <a:moveTo>
                    <a:pt x="423443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23443" y="15227"/>
                  </a:lnTo>
                  <a:lnTo>
                    <a:pt x="423443" y="13703"/>
                  </a:lnTo>
                  <a:close/>
                </a:path>
                <a:path w="433705" h="396240">
                  <a:moveTo>
                    <a:pt x="421919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21919" y="13703"/>
                  </a:lnTo>
                  <a:lnTo>
                    <a:pt x="421919" y="12179"/>
                  </a:lnTo>
                  <a:close/>
                </a:path>
                <a:path w="433705" h="396240">
                  <a:moveTo>
                    <a:pt x="420395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20395" y="12179"/>
                  </a:lnTo>
                  <a:lnTo>
                    <a:pt x="420395" y="10655"/>
                  </a:lnTo>
                  <a:close/>
                </a:path>
                <a:path w="433705" h="396240">
                  <a:moveTo>
                    <a:pt x="418871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418871" y="10655"/>
                  </a:lnTo>
                  <a:lnTo>
                    <a:pt x="418871" y="9131"/>
                  </a:lnTo>
                  <a:close/>
                </a:path>
                <a:path w="433705" h="396240">
                  <a:moveTo>
                    <a:pt x="417347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417347" y="9131"/>
                  </a:lnTo>
                  <a:lnTo>
                    <a:pt x="417347" y="7607"/>
                  </a:lnTo>
                  <a:close/>
                </a:path>
                <a:path w="433705" h="396240">
                  <a:moveTo>
                    <a:pt x="415823" y="6096"/>
                  </a:moveTo>
                  <a:lnTo>
                    <a:pt x="18275" y="6096"/>
                  </a:lnTo>
                  <a:lnTo>
                    <a:pt x="18275" y="7607"/>
                  </a:lnTo>
                  <a:lnTo>
                    <a:pt x="415823" y="7607"/>
                  </a:lnTo>
                  <a:lnTo>
                    <a:pt x="415823" y="6096"/>
                  </a:lnTo>
                  <a:close/>
                </a:path>
                <a:path w="433705" h="396240">
                  <a:moveTo>
                    <a:pt x="414299" y="4572"/>
                  </a:moveTo>
                  <a:lnTo>
                    <a:pt x="19799" y="4572"/>
                  </a:lnTo>
                  <a:lnTo>
                    <a:pt x="19799" y="6096"/>
                  </a:lnTo>
                  <a:lnTo>
                    <a:pt x="414299" y="6096"/>
                  </a:lnTo>
                  <a:lnTo>
                    <a:pt x="414299" y="4572"/>
                  </a:lnTo>
                  <a:close/>
                </a:path>
                <a:path w="433705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72"/>
                  </a:lnTo>
                  <a:lnTo>
                    <a:pt x="411251" y="4572"/>
                  </a:lnTo>
                  <a:lnTo>
                    <a:pt x="411251" y="3048"/>
                  </a:lnTo>
                  <a:close/>
                </a:path>
                <a:path w="433705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33705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8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717423" y="1077810"/>
              <a:ext cx="422909" cy="396240"/>
            </a:xfrm>
            <a:custGeom>
              <a:avLst/>
              <a:gdLst/>
              <a:ahLst/>
              <a:cxnLst/>
              <a:rect l="l" t="t" r="r" b="b"/>
              <a:pathLst>
                <a:path w="422909" h="396240">
                  <a:moveTo>
                    <a:pt x="422581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51"/>
                  </a:lnTo>
                  <a:lnTo>
                    <a:pt x="7607" y="16751"/>
                  </a:lnTo>
                  <a:lnTo>
                    <a:pt x="7607" y="18275"/>
                  </a:lnTo>
                  <a:lnTo>
                    <a:pt x="6083" y="18275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406"/>
                  </a:lnTo>
                  <a:lnTo>
                    <a:pt x="1523" y="27406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363842"/>
                  </a:lnTo>
                  <a:lnTo>
                    <a:pt x="1523" y="363842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45"/>
                  </a:lnTo>
                  <a:lnTo>
                    <a:pt x="6083" y="377545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146849" y="395808"/>
                  </a:lnTo>
                  <a:lnTo>
                    <a:pt x="212583" y="365122"/>
                  </a:lnTo>
                  <a:lnTo>
                    <a:pt x="249140" y="341118"/>
                  </a:lnTo>
                  <a:lnTo>
                    <a:pt x="282951" y="313592"/>
                  </a:lnTo>
                  <a:lnTo>
                    <a:pt x="313758" y="282803"/>
                  </a:lnTo>
                  <a:lnTo>
                    <a:pt x="341299" y="249010"/>
                  </a:lnTo>
                  <a:lnTo>
                    <a:pt x="365316" y="212473"/>
                  </a:lnTo>
                  <a:lnTo>
                    <a:pt x="385549" y="173452"/>
                  </a:lnTo>
                  <a:lnTo>
                    <a:pt x="401738" y="132206"/>
                  </a:lnTo>
                  <a:lnTo>
                    <a:pt x="413623" y="88994"/>
                  </a:lnTo>
                  <a:lnTo>
                    <a:pt x="420945" y="44077"/>
                  </a:lnTo>
                  <a:lnTo>
                    <a:pt x="422581" y="13703"/>
                  </a:lnTo>
                  <a:close/>
                </a:path>
                <a:path w="422909" h="396240">
                  <a:moveTo>
                    <a:pt x="421919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21919" y="13703"/>
                  </a:lnTo>
                  <a:lnTo>
                    <a:pt x="421919" y="12179"/>
                  </a:lnTo>
                  <a:close/>
                </a:path>
                <a:path w="422909" h="396240">
                  <a:moveTo>
                    <a:pt x="420395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20395" y="12179"/>
                  </a:lnTo>
                  <a:lnTo>
                    <a:pt x="420395" y="10655"/>
                  </a:lnTo>
                  <a:close/>
                </a:path>
                <a:path w="422909" h="396240">
                  <a:moveTo>
                    <a:pt x="418871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418871" y="10655"/>
                  </a:lnTo>
                  <a:lnTo>
                    <a:pt x="418871" y="9131"/>
                  </a:lnTo>
                  <a:close/>
                </a:path>
                <a:path w="422909" h="396240">
                  <a:moveTo>
                    <a:pt x="417347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417347" y="9131"/>
                  </a:lnTo>
                  <a:lnTo>
                    <a:pt x="417347" y="7607"/>
                  </a:lnTo>
                  <a:close/>
                </a:path>
                <a:path w="422909" h="396240">
                  <a:moveTo>
                    <a:pt x="415823" y="6096"/>
                  </a:moveTo>
                  <a:lnTo>
                    <a:pt x="18275" y="6096"/>
                  </a:lnTo>
                  <a:lnTo>
                    <a:pt x="18275" y="7607"/>
                  </a:lnTo>
                  <a:lnTo>
                    <a:pt x="415823" y="7607"/>
                  </a:lnTo>
                  <a:lnTo>
                    <a:pt x="415823" y="6096"/>
                  </a:lnTo>
                  <a:close/>
                </a:path>
                <a:path w="422909" h="396240">
                  <a:moveTo>
                    <a:pt x="414299" y="4572"/>
                  </a:moveTo>
                  <a:lnTo>
                    <a:pt x="19799" y="4572"/>
                  </a:lnTo>
                  <a:lnTo>
                    <a:pt x="19799" y="6096"/>
                  </a:lnTo>
                  <a:lnTo>
                    <a:pt x="414299" y="6096"/>
                  </a:lnTo>
                  <a:lnTo>
                    <a:pt x="414299" y="4572"/>
                  </a:lnTo>
                  <a:close/>
                </a:path>
                <a:path w="422909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72"/>
                  </a:lnTo>
                  <a:lnTo>
                    <a:pt x="411251" y="4572"/>
                  </a:lnTo>
                  <a:lnTo>
                    <a:pt x="411251" y="3048"/>
                  </a:lnTo>
                  <a:close/>
                </a:path>
                <a:path w="422909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22909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83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717423" y="1077810"/>
              <a:ext cx="412750" cy="396240"/>
            </a:xfrm>
            <a:custGeom>
              <a:avLst/>
              <a:gdLst/>
              <a:ahLst/>
              <a:cxnLst/>
              <a:rect l="l" t="t" r="r" b="b"/>
              <a:pathLst>
                <a:path w="412750" h="396240">
                  <a:moveTo>
                    <a:pt x="412379" y="4572"/>
                  </a:moveTo>
                  <a:lnTo>
                    <a:pt x="19799" y="4572"/>
                  </a:lnTo>
                  <a:lnTo>
                    <a:pt x="19799" y="6096"/>
                  </a:lnTo>
                  <a:lnTo>
                    <a:pt x="18275" y="6096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51"/>
                  </a:lnTo>
                  <a:lnTo>
                    <a:pt x="7607" y="16751"/>
                  </a:lnTo>
                  <a:lnTo>
                    <a:pt x="7607" y="18275"/>
                  </a:lnTo>
                  <a:lnTo>
                    <a:pt x="6083" y="18275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406"/>
                  </a:lnTo>
                  <a:lnTo>
                    <a:pt x="1523" y="27406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363842"/>
                  </a:lnTo>
                  <a:lnTo>
                    <a:pt x="1523" y="363842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45"/>
                  </a:lnTo>
                  <a:lnTo>
                    <a:pt x="6083" y="377545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112514" y="395808"/>
                  </a:lnTo>
                  <a:lnTo>
                    <a:pt x="180248" y="370393"/>
                  </a:lnTo>
                  <a:lnTo>
                    <a:pt x="220224" y="347971"/>
                  </a:lnTo>
                  <a:lnTo>
                    <a:pt x="257314" y="321421"/>
                  </a:lnTo>
                  <a:lnTo>
                    <a:pt x="291207" y="291052"/>
                  </a:lnTo>
                  <a:lnTo>
                    <a:pt x="321591" y="257176"/>
                  </a:lnTo>
                  <a:lnTo>
                    <a:pt x="348156" y="220105"/>
                  </a:lnTo>
                  <a:lnTo>
                    <a:pt x="370588" y="180150"/>
                  </a:lnTo>
                  <a:lnTo>
                    <a:pt x="388578" y="137622"/>
                  </a:lnTo>
                  <a:lnTo>
                    <a:pt x="401813" y="92832"/>
                  </a:lnTo>
                  <a:lnTo>
                    <a:pt x="409983" y="46092"/>
                  </a:lnTo>
                  <a:lnTo>
                    <a:pt x="412379" y="4572"/>
                  </a:lnTo>
                  <a:close/>
                </a:path>
                <a:path w="412750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72"/>
                  </a:lnTo>
                  <a:lnTo>
                    <a:pt x="411251" y="4572"/>
                  </a:lnTo>
                  <a:lnTo>
                    <a:pt x="411251" y="3048"/>
                  </a:lnTo>
                  <a:close/>
                </a:path>
                <a:path w="412750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12750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86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717423" y="1077810"/>
              <a:ext cx="400685" cy="396240"/>
            </a:xfrm>
            <a:custGeom>
              <a:avLst/>
              <a:gdLst/>
              <a:ahLst/>
              <a:cxnLst/>
              <a:rect l="l" t="t" r="r" b="b"/>
              <a:pathLst>
                <a:path w="400684" h="396240">
                  <a:moveTo>
                    <a:pt x="400464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27406" y="1524"/>
                  </a:lnTo>
                  <a:lnTo>
                    <a:pt x="27406" y="3048"/>
                  </a:lnTo>
                  <a:lnTo>
                    <a:pt x="22847" y="3048"/>
                  </a:lnTo>
                  <a:lnTo>
                    <a:pt x="22847" y="4572"/>
                  </a:lnTo>
                  <a:lnTo>
                    <a:pt x="19799" y="4572"/>
                  </a:lnTo>
                  <a:lnTo>
                    <a:pt x="19799" y="6096"/>
                  </a:lnTo>
                  <a:lnTo>
                    <a:pt x="18275" y="6096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51"/>
                  </a:lnTo>
                  <a:lnTo>
                    <a:pt x="7607" y="16751"/>
                  </a:lnTo>
                  <a:lnTo>
                    <a:pt x="7607" y="18275"/>
                  </a:lnTo>
                  <a:lnTo>
                    <a:pt x="6083" y="18275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406"/>
                  </a:lnTo>
                  <a:lnTo>
                    <a:pt x="1523" y="27406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363842"/>
                  </a:lnTo>
                  <a:lnTo>
                    <a:pt x="1523" y="363842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45"/>
                  </a:lnTo>
                  <a:lnTo>
                    <a:pt x="6083" y="377545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55368" y="395808"/>
                  </a:lnTo>
                  <a:lnTo>
                    <a:pt x="133588" y="376905"/>
                  </a:lnTo>
                  <a:lnTo>
                    <a:pt x="174890" y="359453"/>
                  </a:lnTo>
                  <a:lnTo>
                    <a:pt x="213693" y="337690"/>
                  </a:lnTo>
                  <a:lnTo>
                    <a:pt x="249695" y="311919"/>
                  </a:lnTo>
                  <a:lnTo>
                    <a:pt x="282594" y="282443"/>
                  </a:lnTo>
                  <a:lnTo>
                    <a:pt x="312086" y="249562"/>
                  </a:lnTo>
                  <a:lnTo>
                    <a:pt x="337871" y="213580"/>
                  </a:lnTo>
                  <a:lnTo>
                    <a:pt x="359646" y="174797"/>
                  </a:lnTo>
                  <a:lnTo>
                    <a:pt x="377108" y="133518"/>
                  </a:lnTo>
                  <a:lnTo>
                    <a:pt x="389955" y="90042"/>
                  </a:lnTo>
                  <a:lnTo>
                    <a:pt x="397885" y="44673"/>
                  </a:lnTo>
                  <a:lnTo>
                    <a:pt x="400464" y="0"/>
                  </a:lnTo>
                  <a:close/>
                </a:path>
              </a:pathLst>
            </a:custGeom>
            <a:solidFill>
              <a:srgbClr val="3387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717423" y="1077810"/>
              <a:ext cx="388620" cy="387350"/>
            </a:xfrm>
            <a:custGeom>
              <a:avLst/>
              <a:gdLst/>
              <a:ahLst/>
              <a:cxnLst/>
              <a:rect l="l" t="t" r="r" b="b"/>
              <a:pathLst>
                <a:path w="388619" h="387350">
                  <a:moveTo>
                    <a:pt x="388262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27406" y="1524"/>
                  </a:lnTo>
                  <a:lnTo>
                    <a:pt x="27406" y="3048"/>
                  </a:lnTo>
                  <a:lnTo>
                    <a:pt x="22847" y="3048"/>
                  </a:lnTo>
                  <a:lnTo>
                    <a:pt x="22847" y="4572"/>
                  </a:lnTo>
                  <a:lnTo>
                    <a:pt x="19799" y="4572"/>
                  </a:lnTo>
                  <a:lnTo>
                    <a:pt x="19799" y="6096"/>
                  </a:lnTo>
                  <a:lnTo>
                    <a:pt x="18275" y="6096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51"/>
                  </a:lnTo>
                  <a:lnTo>
                    <a:pt x="7607" y="16751"/>
                  </a:lnTo>
                  <a:lnTo>
                    <a:pt x="7607" y="18275"/>
                  </a:lnTo>
                  <a:lnTo>
                    <a:pt x="6083" y="18275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406"/>
                  </a:lnTo>
                  <a:lnTo>
                    <a:pt x="1523" y="27406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363842"/>
                  </a:lnTo>
                  <a:lnTo>
                    <a:pt x="1523" y="363842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45"/>
                  </a:lnTo>
                  <a:lnTo>
                    <a:pt x="6083" y="377545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7113"/>
                  </a:lnTo>
                  <a:lnTo>
                    <a:pt x="93912" y="376274"/>
                  </a:lnTo>
                  <a:lnTo>
                    <a:pt x="138920" y="361916"/>
                  </a:lnTo>
                  <a:lnTo>
                    <a:pt x="181379" y="342448"/>
                  </a:lnTo>
                  <a:lnTo>
                    <a:pt x="220924" y="318238"/>
                  </a:lnTo>
                  <a:lnTo>
                    <a:pt x="257187" y="289650"/>
                  </a:lnTo>
                  <a:lnTo>
                    <a:pt x="289803" y="257051"/>
                  </a:lnTo>
                  <a:lnTo>
                    <a:pt x="318405" y="220807"/>
                  </a:lnTo>
                  <a:lnTo>
                    <a:pt x="342628" y="181283"/>
                  </a:lnTo>
                  <a:lnTo>
                    <a:pt x="362106" y="138846"/>
                  </a:lnTo>
                  <a:lnTo>
                    <a:pt x="376472" y="93861"/>
                  </a:lnTo>
                  <a:lnTo>
                    <a:pt x="385360" y="46695"/>
                  </a:lnTo>
                  <a:lnTo>
                    <a:pt x="388262" y="0"/>
                  </a:lnTo>
                  <a:close/>
                </a:path>
              </a:pathLst>
            </a:custGeom>
            <a:solidFill>
              <a:srgbClr val="338A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717423" y="1077810"/>
              <a:ext cx="376555" cy="375920"/>
            </a:xfrm>
            <a:custGeom>
              <a:avLst/>
              <a:gdLst/>
              <a:ahLst/>
              <a:cxnLst/>
              <a:rect l="l" t="t" r="r" b="b"/>
              <a:pathLst>
                <a:path w="376555" h="375919">
                  <a:moveTo>
                    <a:pt x="376082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27406" y="1524"/>
                  </a:lnTo>
                  <a:lnTo>
                    <a:pt x="27406" y="3048"/>
                  </a:lnTo>
                  <a:lnTo>
                    <a:pt x="22847" y="3048"/>
                  </a:lnTo>
                  <a:lnTo>
                    <a:pt x="22847" y="4572"/>
                  </a:lnTo>
                  <a:lnTo>
                    <a:pt x="19799" y="4572"/>
                  </a:lnTo>
                  <a:lnTo>
                    <a:pt x="19799" y="6096"/>
                  </a:lnTo>
                  <a:lnTo>
                    <a:pt x="18275" y="6096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51"/>
                  </a:lnTo>
                  <a:lnTo>
                    <a:pt x="7607" y="16751"/>
                  </a:lnTo>
                  <a:lnTo>
                    <a:pt x="7607" y="18275"/>
                  </a:lnTo>
                  <a:lnTo>
                    <a:pt x="6083" y="18275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406"/>
                  </a:lnTo>
                  <a:lnTo>
                    <a:pt x="1523" y="27406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363842"/>
                  </a:lnTo>
                  <a:lnTo>
                    <a:pt x="1523" y="363842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5596"/>
                  </a:lnTo>
                  <a:lnTo>
                    <a:pt x="45192" y="373073"/>
                  </a:lnTo>
                  <a:lnTo>
                    <a:pt x="90911" y="364467"/>
                  </a:lnTo>
                  <a:lnTo>
                    <a:pt x="134516" y="350556"/>
                  </a:lnTo>
                  <a:lnTo>
                    <a:pt x="175652" y="331695"/>
                  </a:lnTo>
                  <a:lnTo>
                    <a:pt x="213963" y="308239"/>
                  </a:lnTo>
                  <a:lnTo>
                    <a:pt x="249096" y="280543"/>
                  </a:lnTo>
                  <a:lnTo>
                    <a:pt x="280696" y="248960"/>
                  </a:lnTo>
                  <a:lnTo>
                    <a:pt x="308407" y="213846"/>
                  </a:lnTo>
                  <a:lnTo>
                    <a:pt x="331875" y="175555"/>
                  </a:lnTo>
                  <a:lnTo>
                    <a:pt x="350746" y="134442"/>
                  </a:lnTo>
                  <a:lnTo>
                    <a:pt x="364664" y="90861"/>
                  </a:lnTo>
                  <a:lnTo>
                    <a:pt x="373275" y="45166"/>
                  </a:lnTo>
                  <a:lnTo>
                    <a:pt x="376082" y="0"/>
                  </a:lnTo>
                  <a:close/>
                </a:path>
              </a:pathLst>
            </a:custGeom>
            <a:solidFill>
              <a:srgbClr val="338B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717423" y="1077810"/>
              <a:ext cx="365760" cy="365125"/>
            </a:xfrm>
            <a:custGeom>
              <a:avLst/>
              <a:gdLst/>
              <a:ahLst/>
              <a:cxnLst/>
              <a:rect l="l" t="t" r="r" b="b"/>
              <a:pathLst>
                <a:path w="365759" h="365125">
                  <a:moveTo>
                    <a:pt x="365414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27406" y="1524"/>
                  </a:lnTo>
                  <a:lnTo>
                    <a:pt x="27406" y="3048"/>
                  </a:lnTo>
                  <a:lnTo>
                    <a:pt x="22847" y="3048"/>
                  </a:lnTo>
                  <a:lnTo>
                    <a:pt x="22847" y="4572"/>
                  </a:lnTo>
                  <a:lnTo>
                    <a:pt x="19799" y="4572"/>
                  </a:lnTo>
                  <a:lnTo>
                    <a:pt x="19799" y="6096"/>
                  </a:lnTo>
                  <a:lnTo>
                    <a:pt x="18275" y="6096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51"/>
                  </a:lnTo>
                  <a:lnTo>
                    <a:pt x="7607" y="16751"/>
                  </a:lnTo>
                  <a:lnTo>
                    <a:pt x="7607" y="18275"/>
                  </a:lnTo>
                  <a:lnTo>
                    <a:pt x="6083" y="18275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406"/>
                  </a:lnTo>
                  <a:lnTo>
                    <a:pt x="1523" y="27406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363842"/>
                  </a:lnTo>
                  <a:lnTo>
                    <a:pt x="1523" y="363842"/>
                  </a:lnTo>
                  <a:lnTo>
                    <a:pt x="1523" y="365129"/>
                  </a:lnTo>
                  <a:lnTo>
                    <a:pt x="43854" y="362501"/>
                  </a:lnTo>
                  <a:lnTo>
                    <a:pt x="88284" y="354137"/>
                  </a:lnTo>
                  <a:lnTo>
                    <a:pt x="130660" y="340618"/>
                  </a:lnTo>
                  <a:lnTo>
                    <a:pt x="170636" y="322289"/>
                  </a:lnTo>
                  <a:lnTo>
                    <a:pt x="207868" y="299494"/>
                  </a:lnTo>
                  <a:lnTo>
                    <a:pt x="242011" y="272578"/>
                  </a:lnTo>
                  <a:lnTo>
                    <a:pt x="272720" y="241886"/>
                  </a:lnTo>
                  <a:lnTo>
                    <a:pt x="299650" y="207761"/>
                  </a:lnTo>
                  <a:lnTo>
                    <a:pt x="322457" y="170548"/>
                  </a:lnTo>
                  <a:lnTo>
                    <a:pt x="340796" y="130593"/>
                  </a:lnTo>
                  <a:lnTo>
                    <a:pt x="354322" y="88239"/>
                  </a:lnTo>
                  <a:lnTo>
                    <a:pt x="362690" y="43831"/>
                  </a:lnTo>
                  <a:lnTo>
                    <a:pt x="365414" y="0"/>
                  </a:lnTo>
                  <a:close/>
                </a:path>
              </a:pathLst>
            </a:custGeom>
            <a:solidFill>
              <a:srgbClr val="338E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717423" y="1077810"/>
              <a:ext cx="353695" cy="353060"/>
            </a:xfrm>
            <a:custGeom>
              <a:avLst/>
              <a:gdLst/>
              <a:ahLst/>
              <a:cxnLst/>
              <a:rect l="l" t="t" r="r" b="b"/>
              <a:pathLst>
                <a:path w="353694" h="353059">
                  <a:moveTo>
                    <a:pt x="353223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27406" y="1524"/>
                  </a:lnTo>
                  <a:lnTo>
                    <a:pt x="27406" y="3048"/>
                  </a:lnTo>
                  <a:lnTo>
                    <a:pt x="22847" y="3048"/>
                  </a:lnTo>
                  <a:lnTo>
                    <a:pt x="22847" y="4572"/>
                  </a:lnTo>
                  <a:lnTo>
                    <a:pt x="19799" y="4572"/>
                  </a:lnTo>
                  <a:lnTo>
                    <a:pt x="19799" y="6096"/>
                  </a:lnTo>
                  <a:lnTo>
                    <a:pt x="18275" y="6096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51"/>
                  </a:lnTo>
                  <a:lnTo>
                    <a:pt x="7607" y="16751"/>
                  </a:lnTo>
                  <a:lnTo>
                    <a:pt x="7607" y="18275"/>
                  </a:lnTo>
                  <a:lnTo>
                    <a:pt x="6083" y="18275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406"/>
                  </a:lnTo>
                  <a:lnTo>
                    <a:pt x="1523" y="27406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353033"/>
                  </a:lnTo>
                  <a:lnTo>
                    <a:pt x="45973" y="349941"/>
                  </a:lnTo>
                  <a:lnTo>
                    <a:pt x="92260" y="340488"/>
                  </a:lnTo>
                  <a:lnTo>
                    <a:pt x="136150" y="325251"/>
                  </a:lnTo>
                  <a:lnTo>
                    <a:pt x="177220" y="304653"/>
                  </a:lnTo>
                  <a:lnTo>
                    <a:pt x="215045" y="279117"/>
                  </a:lnTo>
                  <a:lnTo>
                    <a:pt x="249202" y="249069"/>
                  </a:lnTo>
                  <a:lnTo>
                    <a:pt x="279267" y="214930"/>
                  </a:lnTo>
                  <a:lnTo>
                    <a:pt x="304816" y="177125"/>
                  </a:lnTo>
                  <a:lnTo>
                    <a:pt x="325426" y="136077"/>
                  </a:lnTo>
                  <a:lnTo>
                    <a:pt x="340672" y="92210"/>
                  </a:lnTo>
                  <a:lnTo>
                    <a:pt x="350130" y="45948"/>
                  </a:lnTo>
                  <a:lnTo>
                    <a:pt x="353223" y="0"/>
                  </a:lnTo>
                  <a:close/>
                </a:path>
              </a:pathLst>
            </a:custGeom>
            <a:solidFill>
              <a:srgbClr val="338F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717423" y="1077810"/>
              <a:ext cx="341630" cy="340995"/>
            </a:xfrm>
            <a:custGeom>
              <a:avLst/>
              <a:gdLst/>
              <a:ahLst/>
              <a:cxnLst/>
              <a:rect l="l" t="t" r="r" b="b"/>
              <a:pathLst>
                <a:path w="341630" h="340994">
                  <a:moveTo>
                    <a:pt x="341031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27406" y="1524"/>
                  </a:lnTo>
                  <a:lnTo>
                    <a:pt x="27406" y="3048"/>
                  </a:lnTo>
                  <a:lnTo>
                    <a:pt x="22847" y="3048"/>
                  </a:lnTo>
                  <a:lnTo>
                    <a:pt x="22847" y="4572"/>
                  </a:lnTo>
                  <a:lnTo>
                    <a:pt x="19799" y="4572"/>
                  </a:lnTo>
                  <a:lnTo>
                    <a:pt x="19799" y="6096"/>
                  </a:lnTo>
                  <a:lnTo>
                    <a:pt x="18275" y="6096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51"/>
                  </a:lnTo>
                  <a:lnTo>
                    <a:pt x="7607" y="16751"/>
                  </a:lnTo>
                  <a:lnTo>
                    <a:pt x="7607" y="18275"/>
                  </a:lnTo>
                  <a:lnTo>
                    <a:pt x="6083" y="18275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406"/>
                  </a:lnTo>
                  <a:lnTo>
                    <a:pt x="1523" y="27406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340853"/>
                  </a:lnTo>
                  <a:lnTo>
                    <a:pt x="44322" y="337873"/>
                  </a:lnTo>
                  <a:lnTo>
                    <a:pt x="89024" y="328745"/>
                  </a:lnTo>
                  <a:lnTo>
                    <a:pt x="131411" y="314030"/>
                  </a:lnTo>
                  <a:lnTo>
                    <a:pt x="171073" y="294138"/>
                  </a:lnTo>
                  <a:lnTo>
                    <a:pt x="207601" y="269478"/>
                  </a:lnTo>
                  <a:lnTo>
                    <a:pt x="240587" y="240460"/>
                  </a:lnTo>
                  <a:lnTo>
                    <a:pt x="269620" y="207491"/>
                  </a:lnTo>
                  <a:lnTo>
                    <a:pt x="294292" y="170981"/>
                  </a:lnTo>
                  <a:lnTo>
                    <a:pt x="314194" y="131340"/>
                  </a:lnTo>
                  <a:lnTo>
                    <a:pt x="328916" y="88975"/>
                  </a:lnTo>
                  <a:lnTo>
                    <a:pt x="338050" y="44297"/>
                  </a:lnTo>
                  <a:lnTo>
                    <a:pt x="341031" y="0"/>
                  </a:lnTo>
                  <a:close/>
                </a:path>
              </a:pathLst>
            </a:custGeom>
            <a:solidFill>
              <a:srgbClr val="3391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717423" y="1077810"/>
              <a:ext cx="328930" cy="328930"/>
            </a:xfrm>
            <a:custGeom>
              <a:avLst/>
              <a:gdLst/>
              <a:ahLst/>
              <a:cxnLst/>
              <a:rect l="l" t="t" r="r" b="b"/>
              <a:pathLst>
                <a:path w="328930" h="328930">
                  <a:moveTo>
                    <a:pt x="328838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27406" y="1524"/>
                  </a:lnTo>
                  <a:lnTo>
                    <a:pt x="27406" y="3048"/>
                  </a:lnTo>
                  <a:lnTo>
                    <a:pt x="22847" y="3048"/>
                  </a:lnTo>
                  <a:lnTo>
                    <a:pt x="22847" y="4572"/>
                  </a:lnTo>
                  <a:lnTo>
                    <a:pt x="19799" y="4572"/>
                  </a:lnTo>
                  <a:lnTo>
                    <a:pt x="19799" y="6096"/>
                  </a:lnTo>
                  <a:lnTo>
                    <a:pt x="18275" y="6096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51"/>
                  </a:lnTo>
                  <a:lnTo>
                    <a:pt x="7607" y="16751"/>
                  </a:lnTo>
                  <a:lnTo>
                    <a:pt x="7607" y="18275"/>
                  </a:lnTo>
                  <a:lnTo>
                    <a:pt x="6083" y="18275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406"/>
                  </a:lnTo>
                  <a:lnTo>
                    <a:pt x="1523" y="27406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328660"/>
                  </a:lnTo>
                  <a:lnTo>
                    <a:pt x="46670" y="325238"/>
                  </a:lnTo>
                  <a:lnTo>
                    <a:pt x="93396" y="314809"/>
                  </a:lnTo>
                  <a:lnTo>
                    <a:pt x="137378" y="298053"/>
                  </a:lnTo>
                  <a:lnTo>
                    <a:pt x="178106" y="275483"/>
                  </a:lnTo>
                  <a:lnTo>
                    <a:pt x="215066" y="247610"/>
                  </a:lnTo>
                  <a:lnTo>
                    <a:pt x="247746" y="214948"/>
                  </a:lnTo>
                  <a:lnTo>
                    <a:pt x="275633" y="178008"/>
                  </a:lnTo>
                  <a:lnTo>
                    <a:pt x="298215" y="137302"/>
                  </a:lnTo>
                  <a:lnTo>
                    <a:pt x="314979" y="93343"/>
                  </a:lnTo>
                  <a:lnTo>
                    <a:pt x="325414" y="46643"/>
                  </a:lnTo>
                  <a:lnTo>
                    <a:pt x="328838" y="0"/>
                  </a:lnTo>
                  <a:close/>
                </a:path>
              </a:pathLst>
            </a:custGeom>
            <a:solidFill>
              <a:srgbClr val="3394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717423" y="1077810"/>
              <a:ext cx="318770" cy="318135"/>
            </a:xfrm>
            <a:custGeom>
              <a:avLst/>
              <a:gdLst/>
              <a:ahLst/>
              <a:cxnLst/>
              <a:rect l="l" t="t" r="r" b="b"/>
              <a:pathLst>
                <a:path w="318769" h="318134">
                  <a:moveTo>
                    <a:pt x="318170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27406" y="1524"/>
                  </a:lnTo>
                  <a:lnTo>
                    <a:pt x="27406" y="3048"/>
                  </a:lnTo>
                  <a:lnTo>
                    <a:pt x="22847" y="3048"/>
                  </a:lnTo>
                  <a:lnTo>
                    <a:pt x="22847" y="4572"/>
                  </a:lnTo>
                  <a:lnTo>
                    <a:pt x="19799" y="4572"/>
                  </a:lnTo>
                  <a:lnTo>
                    <a:pt x="19799" y="6096"/>
                  </a:lnTo>
                  <a:lnTo>
                    <a:pt x="18275" y="6096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51"/>
                  </a:lnTo>
                  <a:lnTo>
                    <a:pt x="7607" y="16751"/>
                  </a:lnTo>
                  <a:lnTo>
                    <a:pt x="7607" y="18275"/>
                  </a:lnTo>
                  <a:lnTo>
                    <a:pt x="6083" y="18275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406"/>
                  </a:lnTo>
                  <a:lnTo>
                    <a:pt x="1523" y="27406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318005"/>
                  </a:lnTo>
                  <a:lnTo>
                    <a:pt x="45093" y="314698"/>
                  </a:lnTo>
                  <a:lnTo>
                    <a:pt x="90314" y="304605"/>
                  </a:lnTo>
                  <a:lnTo>
                    <a:pt x="132881" y="288389"/>
                  </a:lnTo>
                  <a:lnTo>
                    <a:pt x="172297" y="266545"/>
                  </a:lnTo>
                  <a:lnTo>
                    <a:pt x="208067" y="239570"/>
                  </a:lnTo>
                  <a:lnTo>
                    <a:pt x="239694" y="207959"/>
                  </a:lnTo>
                  <a:lnTo>
                    <a:pt x="266683" y="172208"/>
                  </a:lnTo>
                  <a:lnTo>
                    <a:pt x="288538" y="132812"/>
                  </a:lnTo>
                  <a:lnTo>
                    <a:pt x="304763" y="90267"/>
                  </a:lnTo>
                  <a:lnTo>
                    <a:pt x="314861" y="45069"/>
                  </a:lnTo>
                  <a:lnTo>
                    <a:pt x="318170" y="0"/>
                  </a:lnTo>
                  <a:close/>
                </a:path>
              </a:pathLst>
            </a:custGeom>
            <a:solidFill>
              <a:srgbClr val="3395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717423" y="1077810"/>
              <a:ext cx="306070" cy="306070"/>
            </a:xfrm>
            <a:custGeom>
              <a:avLst/>
              <a:gdLst/>
              <a:ahLst/>
              <a:cxnLst/>
              <a:rect l="l" t="t" r="r" b="b"/>
              <a:pathLst>
                <a:path w="306069" h="306069">
                  <a:moveTo>
                    <a:pt x="305991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27406" y="1524"/>
                  </a:lnTo>
                  <a:lnTo>
                    <a:pt x="27406" y="3048"/>
                  </a:lnTo>
                  <a:lnTo>
                    <a:pt x="22847" y="3048"/>
                  </a:lnTo>
                  <a:lnTo>
                    <a:pt x="22847" y="4572"/>
                  </a:lnTo>
                  <a:lnTo>
                    <a:pt x="19799" y="4572"/>
                  </a:lnTo>
                  <a:lnTo>
                    <a:pt x="19799" y="6096"/>
                  </a:lnTo>
                  <a:lnTo>
                    <a:pt x="18275" y="6096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51"/>
                  </a:lnTo>
                  <a:lnTo>
                    <a:pt x="7607" y="16751"/>
                  </a:lnTo>
                  <a:lnTo>
                    <a:pt x="7607" y="18275"/>
                  </a:lnTo>
                  <a:lnTo>
                    <a:pt x="6083" y="18275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406"/>
                  </a:lnTo>
                  <a:lnTo>
                    <a:pt x="1523" y="27406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305826"/>
                  </a:lnTo>
                  <a:lnTo>
                    <a:pt x="43292" y="302651"/>
                  </a:lnTo>
                  <a:lnTo>
                    <a:pt x="86795" y="292941"/>
                  </a:lnTo>
                  <a:lnTo>
                    <a:pt x="127744" y="277341"/>
                  </a:lnTo>
                  <a:lnTo>
                    <a:pt x="165663" y="256327"/>
                  </a:lnTo>
                  <a:lnTo>
                    <a:pt x="200074" y="230377"/>
                  </a:lnTo>
                  <a:lnTo>
                    <a:pt x="230501" y="199967"/>
                  </a:lnTo>
                  <a:lnTo>
                    <a:pt x="256465" y="165574"/>
                  </a:lnTo>
                  <a:lnTo>
                    <a:pt x="277490" y="127676"/>
                  </a:lnTo>
                  <a:lnTo>
                    <a:pt x="293099" y="86748"/>
                  </a:lnTo>
                  <a:lnTo>
                    <a:pt x="302814" y="43268"/>
                  </a:lnTo>
                  <a:lnTo>
                    <a:pt x="305991" y="0"/>
                  </a:lnTo>
                  <a:close/>
                </a:path>
              </a:pathLst>
            </a:custGeom>
            <a:solidFill>
              <a:srgbClr val="3398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717423" y="1077810"/>
              <a:ext cx="294005" cy="294005"/>
            </a:xfrm>
            <a:custGeom>
              <a:avLst/>
              <a:gdLst/>
              <a:ahLst/>
              <a:cxnLst/>
              <a:rect l="l" t="t" r="r" b="b"/>
              <a:pathLst>
                <a:path w="294005" h="294005">
                  <a:moveTo>
                    <a:pt x="293782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27406" y="1524"/>
                  </a:lnTo>
                  <a:lnTo>
                    <a:pt x="27406" y="3048"/>
                  </a:lnTo>
                  <a:lnTo>
                    <a:pt x="22847" y="3048"/>
                  </a:lnTo>
                  <a:lnTo>
                    <a:pt x="22847" y="4572"/>
                  </a:lnTo>
                  <a:lnTo>
                    <a:pt x="19799" y="4572"/>
                  </a:lnTo>
                  <a:lnTo>
                    <a:pt x="19799" y="6096"/>
                  </a:lnTo>
                  <a:lnTo>
                    <a:pt x="18275" y="6096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51"/>
                  </a:lnTo>
                  <a:lnTo>
                    <a:pt x="7607" y="16751"/>
                  </a:lnTo>
                  <a:lnTo>
                    <a:pt x="7607" y="18275"/>
                  </a:lnTo>
                  <a:lnTo>
                    <a:pt x="6083" y="18275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406"/>
                  </a:lnTo>
                  <a:lnTo>
                    <a:pt x="1523" y="27406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293630"/>
                  </a:lnTo>
                  <a:lnTo>
                    <a:pt x="45767" y="289939"/>
                  </a:lnTo>
                  <a:lnTo>
                    <a:pt x="91352" y="278719"/>
                  </a:lnTo>
                  <a:lnTo>
                    <a:pt x="133858" y="260765"/>
                  </a:lnTo>
                  <a:lnTo>
                    <a:pt x="172676" y="236686"/>
                  </a:lnTo>
                  <a:lnTo>
                    <a:pt x="207195" y="207090"/>
                  </a:lnTo>
                  <a:lnTo>
                    <a:pt x="236806" y="172589"/>
                  </a:lnTo>
                  <a:lnTo>
                    <a:pt x="260899" y="133791"/>
                  </a:lnTo>
                  <a:lnTo>
                    <a:pt x="278863" y="91307"/>
                  </a:lnTo>
                  <a:lnTo>
                    <a:pt x="290089" y="45744"/>
                  </a:lnTo>
                  <a:lnTo>
                    <a:pt x="293782" y="0"/>
                  </a:lnTo>
                  <a:close/>
                </a:path>
              </a:pathLst>
            </a:custGeom>
            <a:solidFill>
              <a:srgbClr val="339A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717423" y="1077810"/>
              <a:ext cx="281940" cy="281940"/>
            </a:xfrm>
            <a:custGeom>
              <a:avLst/>
              <a:gdLst/>
              <a:ahLst/>
              <a:cxnLst/>
              <a:rect l="l" t="t" r="r" b="b"/>
              <a:pathLst>
                <a:path w="281940" h="281940">
                  <a:moveTo>
                    <a:pt x="281603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27406" y="1524"/>
                  </a:lnTo>
                  <a:lnTo>
                    <a:pt x="27406" y="3048"/>
                  </a:lnTo>
                  <a:lnTo>
                    <a:pt x="22847" y="3048"/>
                  </a:lnTo>
                  <a:lnTo>
                    <a:pt x="22847" y="4572"/>
                  </a:lnTo>
                  <a:lnTo>
                    <a:pt x="19799" y="4572"/>
                  </a:lnTo>
                  <a:lnTo>
                    <a:pt x="19799" y="6096"/>
                  </a:lnTo>
                  <a:lnTo>
                    <a:pt x="18275" y="6096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51"/>
                  </a:lnTo>
                  <a:lnTo>
                    <a:pt x="7607" y="16751"/>
                  </a:lnTo>
                  <a:lnTo>
                    <a:pt x="7607" y="18275"/>
                  </a:lnTo>
                  <a:lnTo>
                    <a:pt x="6083" y="18275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406"/>
                  </a:lnTo>
                  <a:lnTo>
                    <a:pt x="1523" y="27406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281450"/>
                  </a:lnTo>
                  <a:lnTo>
                    <a:pt x="43790" y="277919"/>
                  </a:lnTo>
                  <a:lnTo>
                    <a:pt x="87500" y="267160"/>
                  </a:lnTo>
                  <a:lnTo>
                    <a:pt x="128259" y="249944"/>
                  </a:lnTo>
                  <a:lnTo>
                    <a:pt x="165481" y="226855"/>
                  </a:lnTo>
                  <a:lnTo>
                    <a:pt x="198581" y="198477"/>
                  </a:lnTo>
                  <a:lnTo>
                    <a:pt x="226976" y="165394"/>
                  </a:lnTo>
                  <a:lnTo>
                    <a:pt x="250078" y="128192"/>
                  </a:lnTo>
                  <a:lnTo>
                    <a:pt x="267304" y="87455"/>
                  </a:lnTo>
                  <a:lnTo>
                    <a:pt x="278069" y="43767"/>
                  </a:lnTo>
                  <a:lnTo>
                    <a:pt x="281603" y="0"/>
                  </a:lnTo>
                  <a:close/>
                </a:path>
              </a:pathLst>
            </a:custGeom>
            <a:solidFill>
              <a:srgbClr val="339D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717423" y="1077810"/>
              <a:ext cx="269875" cy="269875"/>
            </a:xfrm>
            <a:custGeom>
              <a:avLst/>
              <a:gdLst/>
              <a:ahLst/>
              <a:cxnLst/>
              <a:rect l="l" t="t" r="r" b="b"/>
              <a:pathLst>
                <a:path w="269875" h="269875">
                  <a:moveTo>
                    <a:pt x="269390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27406" y="1524"/>
                  </a:lnTo>
                  <a:lnTo>
                    <a:pt x="27406" y="3048"/>
                  </a:lnTo>
                  <a:lnTo>
                    <a:pt x="22847" y="3048"/>
                  </a:lnTo>
                  <a:lnTo>
                    <a:pt x="22847" y="4572"/>
                  </a:lnTo>
                  <a:lnTo>
                    <a:pt x="19799" y="4572"/>
                  </a:lnTo>
                  <a:lnTo>
                    <a:pt x="19799" y="6096"/>
                  </a:lnTo>
                  <a:lnTo>
                    <a:pt x="18275" y="6096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51"/>
                  </a:lnTo>
                  <a:lnTo>
                    <a:pt x="7607" y="16751"/>
                  </a:lnTo>
                  <a:lnTo>
                    <a:pt x="7607" y="18275"/>
                  </a:lnTo>
                  <a:lnTo>
                    <a:pt x="6083" y="18275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406"/>
                  </a:lnTo>
                  <a:lnTo>
                    <a:pt x="1523" y="27406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269251"/>
                  </a:lnTo>
                  <a:lnTo>
                    <a:pt x="46584" y="265077"/>
                  </a:lnTo>
                  <a:lnTo>
                    <a:pt x="92580" y="252454"/>
                  </a:lnTo>
                  <a:lnTo>
                    <a:pt x="134936" y="232354"/>
                  </a:lnTo>
                  <a:lnTo>
                    <a:pt x="172882" y="205544"/>
                  </a:lnTo>
                  <a:lnTo>
                    <a:pt x="205651" y="172792"/>
                  </a:lnTo>
                  <a:lnTo>
                    <a:pt x="232474" y="134866"/>
                  </a:lnTo>
                  <a:lnTo>
                    <a:pt x="252585" y="92532"/>
                  </a:lnTo>
                  <a:lnTo>
                    <a:pt x="265215" y="46559"/>
                  </a:lnTo>
                  <a:lnTo>
                    <a:pt x="269390" y="0"/>
                  </a:lnTo>
                  <a:close/>
                </a:path>
              </a:pathLst>
            </a:custGeom>
            <a:solidFill>
              <a:srgbClr val="339E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717423" y="1077810"/>
              <a:ext cx="259079" cy="259079"/>
            </a:xfrm>
            <a:custGeom>
              <a:avLst/>
              <a:gdLst/>
              <a:ahLst/>
              <a:cxnLst/>
              <a:rect l="l" t="t" r="r" b="b"/>
              <a:pathLst>
                <a:path w="259080" h="259080">
                  <a:moveTo>
                    <a:pt x="258735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27406" y="1524"/>
                  </a:lnTo>
                  <a:lnTo>
                    <a:pt x="27406" y="3048"/>
                  </a:lnTo>
                  <a:lnTo>
                    <a:pt x="22847" y="3048"/>
                  </a:lnTo>
                  <a:lnTo>
                    <a:pt x="22847" y="4572"/>
                  </a:lnTo>
                  <a:lnTo>
                    <a:pt x="19799" y="4572"/>
                  </a:lnTo>
                  <a:lnTo>
                    <a:pt x="19799" y="6096"/>
                  </a:lnTo>
                  <a:lnTo>
                    <a:pt x="18275" y="6096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51"/>
                  </a:lnTo>
                  <a:lnTo>
                    <a:pt x="7607" y="16751"/>
                  </a:lnTo>
                  <a:lnTo>
                    <a:pt x="7607" y="18275"/>
                  </a:lnTo>
                  <a:lnTo>
                    <a:pt x="6083" y="18275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406"/>
                  </a:lnTo>
                  <a:lnTo>
                    <a:pt x="1523" y="27406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258595"/>
                  </a:lnTo>
                  <a:lnTo>
                    <a:pt x="44669" y="254594"/>
                  </a:lnTo>
                  <a:lnTo>
                    <a:pt x="88864" y="242466"/>
                  </a:lnTo>
                  <a:lnTo>
                    <a:pt x="129560" y="223154"/>
                  </a:lnTo>
                  <a:lnTo>
                    <a:pt x="166019" y="197396"/>
                  </a:lnTo>
                  <a:lnTo>
                    <a:pt x="197503" y="165929"/>
                  </a:lnTo>
                  <a:lnTo>
                    <a:pt x="223275" y="129490"/>
                  </a:lnTo>
                  <a:lnTo>
                    <a:pt x="242597" y="88816"/>
                  </a:lnTo>
                  <a:lnTo>
                    <a:pt x="254731" y="44645"/>
                  </a:lnTo>
                  <a:lnTo>
                    <a:pt x="258735" y="0"/>
                  </a:lnTo>
                  <a:close/>
                </a:path>
              </a:pathLst>
            </a:custGeom>
            <a:solidFill>
              <a:srgbClr val="33A1E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1" name="object 3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7423" y="1077810"/>
              <a:ext cx="246543" cy="246416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718947" y="1079334"/>
              <a:ext cx="431165" cy="393065"/>
            </a:xfrm>
            <a:custGeom>
              <a:avLst/>
              <a:gdLst/>
              <a:ahLst/>
              <a:cxnLst/>
              <a:rect l="l" t="t" r="r" b="b"/>
              <a:pathLst>
                <a:path w="431165" h="393065">
                  <a:moveTo>
                    <a:pt x="39598" y="392760"/>
                  </a:moveTo>
                  <a:lnTo>
                    <a:pt x="38074" y="392760"/>
                  </a:lnTo>
                  <a:lnTo>
                    <a:pt x="35026" y="392760"/>
                  </a:lnTo>
                  <a:lnTo>
                    <a:pt x="33502" y="392760"/>
                  </a:lnTo>
                  <a:lnTo>
                    <a:pt x="31978" y="391236"/>
                  </a:lnTo>
                  <a:lnTo>
                    <a:pt x="28930" y="391236"/>
                  </a:lnTo>
                  <a:lnTo>
                    <a:pt x="27406" y="391236"/>
                  </a:lnTo>
                  <a:lnTo>
                    <a:pt x="25882" y="389712"/>
                  </a:lnTo>
                  <a:lnTo>
                    <a:pt x="22847" y="389712"/>
                  </a:lnTo>
                  <a:lnTo>
                    <a:pt x="21323" y="388200"/>
                  </a:lnTo>
                  <a:lnTo>
                    <a:pt x="19799" y="388200"/>
                  </a:lnTo>
                  <a:lnTo>
                    <a:pt x="18275" y="386676"/>
                  </a:lnTo>
                  <a:lnTo>
                    <a:pt x="16751" y="385152"/>
                  </a:lnTo>
                  <a:lnTo>
                    <a:pt x="15227" y="383628"/>
                  </a:lnTo>
                  <a:lnTo>
                    <a:pt x="13703" y="382104"/>
                  </a:lnTo>
                  <a:lnTo>
                    <a:pt x="12179" y="380580"/>
                  </a:lnTo>
                  <a:lnTo>
                    <a:pt x="10655" y="379056"/>
                  </a:lnTo>
                  <a:lnTo>
                    <a:pt x="9131" y="377532"/>
                  </a:lnTo>
                  <a:lnTo>
                    <a:pt x="7607" y="376021"/>
                  </a:lnTo>
                  <a:lnTo>
                    <a:pt x="6083" y="374497"/>
                  </a:lnTo>
                  <a:lnTo>
                    <a:pt x="4559" y="372973"/>
                  </a:lnTo>
                  <a:lnTo>
                    <a:pt x="4559" y="371449"/>
                  </a:lnTo>
                  <a:lnTo>
                    <a:pt x="3035" y="369925"/>
                  </a:lnTo>
                  <a:lnTo>
                    <a:pt x="3035" y="366877"/>
                  </a:lnTo>
                  <a:lnTo>
                    <a:pt x="1511" y="365366"/>
                  </a:lnTo>
                  <a:lnTo>
                    <a:pt x="1511" y="363842"/>
                  </a:lnTo>
                  <a:lnTo>
                    <a:pt x="1511" y="360794"/>
                  </a:lnTo>
                  <a:lnTo>
                    <a:pt x="0" y="359270"/>
                  </a:lnTo>
                  <a:lnTo>
                    <a:pt x="0" y="357746"/>
                  </a:lnTo>
                  <a:lnTo>
                    <a:pt x="0" y="33489"/>
                  </a:lnTo>
                  <a:lnTo>
                    <a:pt x="1511" y="31965"/>
                  </a:lnTo>
                  <a:lnTo>
                    <a:pt x="1511" y="28930"/>
                  </a:lnTo>
                  <a:lnTo>
                    <a:pt x="1511" y="27406"/>
                  </a:lnTo>
                  <a:lnTo>
                    <a:pt x="3035" y="25882"/>
                  </a:lnTo>
                  <a:lnTo>
                    <a:pt x="3035" y="22834"/>
                  </a:lnTo>
                  <a:lnTo>
                    <a:pt x="4559" y="21310"/>
                  </a:lnTo>
                  <a:lnTo>
                    <a:pt x="4559" y="19786"/>
                  </a:lnTo>
                  <a:lnTo>
                    <a:pt x="6083" y="18262"/>
                  </a:lnTo>
                  <a:lnTo>
                    <a:pt x="7607" y="16751"/>
                  </a:lnTo>
                  <a:lnTo>
                    <a:pt x="9131" y="15227"/>
                  </a:lnTo>
                  <a:lnTo>
                    <a:pt x="10655" y="13703"/>
                  </a:lnTo>
                  <a:lnTo>
                    <a:pt x="12179" y="12179"/>
                  </a:lnTo>
                  <a:lnTo>
                    <a:pt x="13703" y="10655"/>
                  </a:lnTo>
                  <a:lnTo>
                    <a:pt x="15227" y="9131"/>
                  </a:lnTo>
                  <a:lnTo>
                    <a:pt x="16751" y="7607"/>
                  </a:lnTo>
                  <a:lnTo>
                    <a:pt x="18275" y="6083"/>
                  </a:lnTo>
                  <a:lnTo>
                    <a:pt x="19799" y="4572"/>
                  </a:lnTo>
                  <a:lnTo>
                    <a:pt x="21323" y="4572"/>
                  </a:lnTo>
                  <a:lnTo>
                    <a:pt x="22847" y="3048"/>
                  </a:lnTo>
                  <a:lnTo>
                    <a:pt x="25882" y="3048"/>
                  </a:lnTo>
                  <a:lnTo>
                    <a:pt x="27406" y="1524"/>
                  </a:lnTo>
                  <a:lnTo>
                    <a:pt x="28930" y="1524"/>
                  </a:lnTo>
                  <a:lnTo>
                    <a:pt x="31978" y="1524"/>
                  </a:lnTo>
                  <a:lnTo>
                    <a:pt x="33502" y="0"/>
                  </a:lnTo>
                  <a:lnTo>
                    <a:pt x="35026" y="0"/>
                  </a:lnTo>
                  <a:lnTo>
                    <a:pt x="397548" y="0"/>
                  </a:lnTo>
                  <a:lnTo>
                    <a:pt x="399072" y="1524"/>
                  </a:lnTo>
                  <a:lnTo>
                    <a:pt x="402120" y="1524"/>
                  </a:lnTo>
                  <a:lnTo>
                    <a:pt x="403631" y="1524"/>
                  </a:lnTo>
                  <a:lnTo>
                    <a:pt x="405155" y="3048"/>
                  </a:lnTo>
                  <a:lnTo>
                    <a:pt x="408203" y="3048"/>
                  </a:lnTo>
                  <a:lnTo>
                    <a:pt x="409727" y="4572"/>
                  </a:lnTo>
                  <a:lnTo>
                    <a:pt x="411251" y="4572"/>
                  </a:lnTo>
                  <a:lnTo>
                    <a:pt x="412775" y="6083"/>
                  </a:lnTo>
                  <a:lnTo>
                    <a:pt x="414299" y="7607"/>
                  </a:lnTo>
                  <a:lnTo>
                    <a:pt x="415823" y="9131"/>
                  </a:lnTo>
                  <a:lnTo>
                    <a:pt x="417347" y="10655"/>
                  </a:lnTo>
                  <a:lnTo>
                    <a:pt x="418871" y="12179"/>
                  </a:lnTo>
                  <a:lnTo>
                    <a:pt x="420395" y="13703"/>
                  </a:lnTo>
                  <a:lnTo>
                    <a:pt x="421919" y="15227"/>
                  </a:lnTo>
                  <a:lnTo>
                    <a:pt x="423443" y="16751"/>
                  </a:lnTo>
                  <a:lnTo>
                    <a:pt x="424967" y="18262"/>
                  </a:lnTo>
                  <a:lnTo>
                    <a:pt x="426478" y="19786"/>
                  </a:lnTo>
                  <a:lnTo>
                    <a:pt x="426478" y="21310"/>
                  </a:lnTo>
                  <a:lnTo>
                    <a:pt x="428002" y="22834"/>
                  </a:lnTo>
                  <a:lnTo>
                    <a:pt x="428002" y="25882"/>
                  </a:lnTo>
                  <a:lnTo>
                    <a:pt x="429526" y="27406"/>
                  </a:lnTo>
                  <a:lnTo>
                    <a:pt x="429526" y="28930"/>
                  </a:lnTo>
                  <a:lnTo>
                    <a:pt x="429526" y="31965"/>
                  </a:lnTo>
                  <a:lnTo>
                    <a:pt x="431050" y="33489"/>
                  </a:lnTo>
                  <a:lnTo>
                    <a:pt x="431050" y="35013"/>
                  </a:lnTo>
                  <a:lnTo>
                    <a:pt x="431050" y="38061"/>
                  </a:lnTo>
                  <a:lnTo>
                    <a:pt x="431050" y="359270"/>
                  </a:lnTo>
                  <a:lnTo>
                    <a:pt x="429526" y="360794"/>
                  </a:lnTo>
                  <a:lnTo>
                    <a:pt x="429526" y="363842"/>
                  </a:lnTo>
                  <a:lnTo>
                    <a:pt x="429526" y="365366"/>
                  </a:lnTo>
                  <a:lnTo>
                    <a:pt x="428002" y="366877"/>
                  </a:lnTo>
                  <a:lnTo>
                    <a:pt x="428002" y="369925"/>
                  </a:lnTo>
                  <a:lnTo>
                    <a:pt x="426478" y="371449"/>
                  </a:lnTo>
                  <a:lnTo>
                    <a:pt x="426478" y="372973"/>
                  </a:lnTo>
                  <a:lnTo>
                    <a:pt x="424967" y="374497"/>
                  </a:lnTo>
                  <a:lnTo>
                    <a:pt x="423443" y="376021"/>
                  </a:lnTo>
                  <a:lnTo>
                    <a:pt x="421919" y="377532"/>
                  </a:lnTo>
                  <a:lnTo>
                    <a:pt x="420395" y="379056"/>
                  </a:lnTo>
                  <a:lnTo>
                    <a:pt x="418871" y="380580"/>
                  </a:lnTo>
                  <a:lnTo>
                    <a:pt x="417347" y="382104"/>
                  </a:lnTo>
                  <a:lnTo>
                    <a:pt x="415823" y="383628"/>
                  </a:lnTo>
                  <a:lnTo>
                    <a:pt x="414299" y="385152"/>
                  </a:lnTo>
                  <a:lnTo>
                    <a:pt x="412775" y="386676"/>
                  </a:lnTo>
                  <a:lnTo>
                    <a:pt x="411251" y="388200"/>
                  </a:lnTo>
                  <a:lnTo>
                    <a:pt x="409727" y="388200"/>
                  </a:lnTo>
                  <a:lnTo>
                    <a:pt x="408203" y="389712"/>
                  </a:lnTo>
                  <a:lnTo>
                    <a:pt x="405155" y="389712"/>
                  </a:lnTo>
                  <a:lnTo>
                    <a:pt x="403631" y="391236"/>
                  </a:lnTo>
                  <a:lnTo>
                    <a:pt x="402120" y="391236"/>
                  </a:lnTo>
                  <a:lnTo>
                    <a:pt x="399072" y="391236"/>
                  </a:lnTo>
                  <a:lnTo>
                    <a:pt x="397548" y="392760"/>
                  </a:lnTo>
                  <a:lnTo>
                    <a:pt x="396024" y="392760"/>
                  </a:lnTo>
                  <a:lnTo>
                    <a:pt x="392976" y="392760"/>
                  </a:lnTo>
                  <a:lnTo>
                    <a:pt x="391452" y="392760"/>
                  </a:lnTo>
                  <a:lnTo>
                    <a:pt x="39598" y="392760"/>
                  </a:lnTo>
                  <a:close/>
                </a:path>
              </a:pathLst>
            </a:custGeom>
            <a:ln w="4572">
              <a:solidFill>
                <a:srgbClr val="99CC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3" name="object 33"/>
          <p:cNvSpPr txBox="1"/>
          <p:nvPr/>
        </p:nvSpPr>
        <p:spPr>
          <a:xfrm>
            <a:off x="717423" y="1077810"/>
            <a:ext cx="434340" cy="396240"/>
          </a:xfrm>
          <a:prstGeom prst="rect">
            <a:avLst/>
          </a:prstGeom>
        </p:spPr>
        <p:txBody>
          <a:bodyPr vert="horz" wrap="square" lIns="0" tIns="8890" rIns="0" bIns="0" rtlCol="0">
            <a:spAutoFit/>
          </a:bodyPr>
          <a:lstStyle/>
          <a:p>
            <a:pPr marL="83185">
              <a:lnSpc>
                <a:spcPct val="100000"/>
              </a:lnSpc>
              <a:spcBef>
                <a:spcPts val="70"/>
              </a:spcBef>
            </a:pPr>
            <a:r>
              <a:rPr sz="2100" b="1" spc="35" dirty="0">
                <a:solidFill>
                  <a:srgbClr val="FFFFFF"/>
                </a:solidFill>
                <a:latin typeface="휴먼엑스포"/>
                <a:cs typeface="휴먼엑스포"/>
              </a:rPr>
              <a:t>Ⅱ</a:t>
            </a:r>
            <a:endParaRPr sz="2100">
              <a:latin typeface="휴먼엑스포"/>
              <a:cs typeface="휴먼엑스포"/>
            </a:endParaRPr>
          </a:p>
        </p:txBody>
      </p:sp>
      <p:grpSp>
        <p:nvGrpSpPr>
          <p:cNvPr id="34" name="object 34"/>
          <p:cNvGrpSpPr/>
          <p:nvPr/>
        </p:nvGrpSpPr>
        <p:grpSpPr>
          <a:xfrm>
            <a:off x="1199502" y="1077048"/>
            <a:ext cx="5558155" cy="397510"/>
            <a:chOff x="1199502" y="1077048"/>
            <a:chExt cx="5558155" cy="397510"/>
          </a:xfrm>
        </p:grpSpPr>
        <p:sp>
          <p:nvSpPr>
            <p:cNvPr id="35" name="object 35"/>
            <p:cNvSpPr/>
            <p:nvPr/>
          </p:nvSpPr>
          <p:spPr>
            <a:xfrm>
              <a:off x="1200264" y="1077810"/>
              <a:ext cx="5556885" cy="396240"/>
            </a:xfrm>
            <a:custGeom>
              <a:avLst/>
              <a:gdLst/>
              <a:ahLst/>
              <a:cxnLst/>
              <a:rect l="l" t="t" r="r" b="b"/>
              <a:pathLst>
                <a:path w="5556884" h="396240">
                  <a:moveTo>
                    <a:pt x="5524576" y="394284"/>
                  </a:moveTo>
                  <a:lnTo>
                    <a:pt x="31991" y="394284"/>
                  </a:lnTo>
                  <a:lnTo>
                    <a:pt x="33515" y="395808"/>
                  </a:lnTo>
                  <a:lnTo>
                    <a:pt x="5523052" y="395808"/>
                  </a:lnTo>
                  <a:lnTo>
                    <a:pt x="5524576" y="394284"/>
                  </a:lnTo>
                  <a:close/>
                </a:path>
                <a:path w="5556884" h="396240">
                  <a:moveTo>
                    <a:pt x="5530672" y="392760"/>
                  </a:moveTo>
                  <a:lnTo>
                    <a:pt x="25895" y="392760"/>
                  </a:lnTo>
                  <a:lnTo>
                    <a:pt x="27419" y="394284"/>
                  </a:lnTo>
                  <a:lnTo>
                    <a:pt x="5529148" y="394284"/>
                  </a:lnTo>
                  <a:lnTo>
                    <a:pt x="5530672" y="392760"/>
                  </a:lnTo>
                  <a:close/>
                </a:path>
                <a:path w="5556884" h="396240">
                  <a:moveTo>
                    <a:pt x="5535244" y="391236"/>
                  </a:moveTo>
                  <a:lnTo>
                    <a:pt x="21323" y="391236"/>
                  </a:lnTo>
                  <a:lnTo>
                    <a:pt x="22847" y="392760"/>
                  </a:lnTo>
                  <a:lnTo>
                    <a:pt x="5533720" y="392760"/>
                  </a:lnTo>
                  <a:lnTo>
                    <a:pt x="5535244" y="391236"/>
                  </a:lnTo>
                  <a:close/>
                </a:path>
                <a:path w="5556884" h="396240">
                  <a:moveTo>
                    <a:pt x="5556567" y="33489"/>
                  </a:moveTo>
                  <a:lnTo>
                    <a:pt x="0" y="33489"/>
                  </a:lnTo>
                  <a:lnTo>
                    <a:pt x="0" y="362318"/>
                  </a:lnTo>
                  <a:lnTo>
                    <a:pt x="1524" y="363842"/>
                  </a:lnTo>
                  <a:lnTo>
                    <a:pt x="1524" y="368401"/>
                  </a:lnTo>
                  <a:lnTo>
                    <a:pt x="3047" y="369925"/>
                  </a:lnTo>
                  <a:lnTo>
                    <a:pt x="3047" y="372973"/>
                  </a:lnTo>
                  <a:lnTo>
                    <a:pt x="4571" y="374497"/>
                  </a:lnTo>
                  <a:lnTo>
                    <a:pt x="4571" y="376021"/>
                  </a:lnTo>
                  <a:lnTo>
                    <a:pt x="19799" y="391236"/>
                  </a:lnTo>
                  <a:lnTo>
                    <a:pt x="5536768" y="391236"/>
                  </a:lnTo>
                  <a:lnTo>
                    <a:pt x="5551995" y="376021"/>
                  </a:lnTo>
                  <a:lnTo>
                    <a:pt x="5551995" y="374497"/>
                  </a:lnTo>
                  <a:lnTo>
                    <a:pt x="5553519" y="372973"/>
                  </a:lnTo>
                  <a:lnTo>
                    <a:pt x="5553519" y="369925"/>
                  </a:lnTo>
                  <a:lnTo>
                    <a:pt x="5555043" y="368401"/>
                  </a:lnTo>
                  <a:lnTo>
                    <a:pt x="5555043" y="363842"/>
                  </a:lnTo>
                  <a:lnTo>
                    <a:pt x="5556567" y="362318"/>
                  </a:lnTo>
                  <a:lnTo>
                    <a:pt x="5556567" y="33489"/>
                  </a:lnTo>
                  <a:close/>
                </a:path>
                <a:path w="5556884" h="396240">
                  <a:moveTo>
                    <a:pt x="5555043" y="27406"/>
                  </a:moveTo>
                  <a:lnTo>
                    <a:pt x="1524" y="27406"/>
                  </a:lnTo>
                  <a:lnTo>
                    <a:pt x="1524" y="33489"/>
                  </a:lnTo>
                  <a:lnTo>
                    <a:pt x="5555043" y="33489"/>
                  </a:lnTo>
                  <a:lnTo>
                    <a:pt x="5555043" y="27406"/>
                  </a:lnTo>
                  <a:close/>
                </a:path>
                <a:path w="5556884" h="396240">
                  <a:moveTo>
                    <a:pt x="5553519" y="22834"/>
                  </a:moveTo>
                  <a:lnTo>
                    <a:pt x="3047" y="22834"/>
                  </a:lnTo>
                  <a:lnTo>
                    <a:pt x="3047" y="27406"/>
                  </a:lnTo>
                  <a:lnTo>
                    <a:pt x="5553519" y="27406"/>
                  </a:lnTo>
                  <a:lnTo>
                    <a:pt x="5553519" y="22834"/>
                  </a:lnTo>
                  <a:close/>
                </a:path>
                <a:path w="5556884" h="396240">
                  <a:moveTo>
                    <a:pt x="5551995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5551995" y="22834"/>
                  </a:lnTo>
                  <a:lnTo>
                    <a:pt x="5551995" y="19786"/>
                  </a:lnTo>
                  <a:close/>
                </a:path>
                <a:path w="5556884" h="396240">
                  <a:moveTo>
                    <a:pt x="5550471" y="18275"/>
                  </a:moveTo>
                  <a:lnTo>
                    <a:pt x="6096" y="18275"/>
                  </a:lnTo>
                  <a:lnTo>
                    <a:pt x="6096" y="19786"/>
                  </a:lnTo>
                  <a:lnTo>
                    <a:pt x="5550471" y="19786"/>
                  </a:lnTo>
                  <a:lnTo>
                    <a:pt x="5550471" y="18275"/>
                  </a:lnTo>
                  <a:close/>
                </a:path>
                <a:path w="5556884" h="396240">
                  <a:moveTo>
                    <a:pt x="5548947" y="16751"/>
                  </a:moveTo>
                  <a:lnTo>
                    <a:pt x="7619" y="16751"/>
                  </a:lnTo>
                  <a:lnTo>
                    <a:pt x="7619" y="18275"/>
                  </a:lnTo>
                  <a:lnTo>
                    <a:pt x="5548947" y="18275"/>
                  </a:lnTo>
                  <a:lnTo>
                    <a:pt x="5548947" y="16751"/>
                  </a:lnTo>
                  <a:close/>
                </a:path>
                <a:path w="5556884" h="396240">
                  <a:moveTo>
                    <a:pt x="5547423" y="15227"/>
                  </a:moveTo>
                  <a:lnTo>
                    <a:pt x="9143" y="15227"/>
                  </a:lnTo>
                  <a:lnTo>
                    <a:pt x="9143" y="16751"/>
                  </a:lnTo>
                  <a:lnTo>
                    <a:pt x="5547423" y="16751"/>
                  </a:lnTo>
                  <a:lnTo>
                    <a:pt x="5547423" y="15227"/>
                  </a:lnTo>
                  <a:close/>
                </a:path>
                <a:path w="5556884" h="396240">
                  <a:moveTo>
                    <a:pt x="5545899" y="13703"/>
                  </a:moveTo>
                  <a:lnTo>
                    <a:pt x="10668" y="13703"/>
                  </a:lnTo>
                  <a:lnTo>
                    <a:pt x="10668" y="15227"/>
                  </a:lnTo>
                  <a:lnTo>
                    <a:pt x="5545899" y="15227"/>
                  </a:lnTo>
                  <a:lnTo>
                    <a:pt x="5545899" y="13703"/>
                  </a:lnTo>
                  <a:close/>
                </a:path>
                <a:path w="5556884" h="396240">
                  <a:moveTo>
                    <a:pt x="5544375" y="12179"/>
                  </a:moveTo>
                  <a:lnTo>
                    <a:pt x="12191" y="12179"/>
                  </a:lnTo>
                  <a:lnTo>
                    <a:pt x="12191" y="13703"/>
                  </a:lnTo>
                  <a:lnTo>
                    <a:pt x="5544375" y="13703"/>
                  </a:lnTo>
                  <a:lnTo>
                    <a:pt x="5544375" y="12179"/>
                  </a:lnTo>
                  <a:close/>
                </a:path>
                <a:path w="5556884" h="396240">
                  <a:moveTo>
                    <a:pt x="5542851" y="10655"/>
                  </a:moveTo>
                  <a:lnTo>
                    <a:pt x="13715" y="10655"/>
                  </a:lnTo>
                  <a:lnTo>
                    <a:pt x="13715" y="12179"/>
                  </a:lnTo>
                  <a:lnTo>
                    <a:pt x="5542851" y="12179"/>
                  </a:lnTo>
                  <a:lnTo>
                    <a:pt x="5542851" y="10655"/>
                  </a:lnTo>
                  <a:close/>
                </a:path>
                <a:path w="5556884" h="396240">
                  <a:moveTo>
                    <a:pt x="5541340" y="9131"/>
                  </a:moveTo>
                  <a:lnTo>
                    <a:pt x="15240" y="9131"/>
                  </a:lnTo>
                  <a:lnTo>
                    <a:pt x="15240" y="10655"/>
                  </a:lnTo>
                  <a:lnTo>
                    <a:pt x="5541340" y="10655"/>
                  </a:lnTo>
                  <a:lnTo>
                    <a:pt x="5541340" y="9131"/>
                  </a:lnTo>
                  <a:close/>
                </a:path>
                <a:path w="5556884" h="396240">
                  <a:moveTo>
                    <a:pt x="5539816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5539816" y="9131"/>
                  </a:lnTo>
                  <a:lnTo>
                    <a:pt x="5539816" y="7607"/>
                  </a:lnTo>
                  <a:close/>
                </a:path>
                <a:path w="5556884" h="396240">
                  <a:moveTo>
                    <a:pt x="5538292" y="6096"/>
                  </a:moveTo>
                  <a:lnTo>
                    <a:pt x="18275" y="6096"/>
                  </a:lnTo>
                  <a:lnTo>
                    <a:pt x="18275" y="7607"/>
                  </a:lnTo>
                  <a:lnTo>
                    <a:pt x="5538292" y="7607"/>
                  </a:lnTo>
                  <a:lnTo>
                    <a:pt x="5538292" y="6096"/>
                  </a:lnTo>
                  <a:close/>
                </a:path>
                <a:path w="5556884" h="396240">
                  <a:moveTo>
                    <a:pt x="5536768" y="4572"/>
                  </a:moveTo>
                  <a:lnTo>
                    <a:pt x="19799" y="4572"/>
                  </a:lnTo>
                  <a:lnTo>
                    <a:pt x="19799" y="6096"/>
                  </a:lnTo>
                  <a:lnTo>
                    <a:pt x="5536768" y="6096"/>
                  </a:lnTo>
                  <a:lnTo>
                    <a:pt x="5536768" y="4572"/>
                  </a:lnTo>
                  <a:close/>
                </a:path>
                <a:path w="5556884" h="396240">
                  <a:moveTo>
                    <a:pt x="5533720" y="3048"/>
                  </a:moveTo>
                  <a:lnTo>
                    <a:pt x="22847" y="3048"/>
                  </a:lnTo>
                  <a:lnTo>
                    <a:pt x="22847" y="4572"/>
                  </a:lnTo>
                  <a:lnTo>
                    <a:pt x="5533720" y="4572"/>
                  </a:lnTo>
                  <a:lnTo>
                    <a:pt x="5533720" y="3048"/>
                  </a:lnTo>
                  <a:close/>
                </a:path>
                <a:path w="5556884" h="396240">
                  <a:moveTo>
                    <a:pt x="5529148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5529148" y="3048"/>
                  </a:lnTo>
                  <a:lnTo>
                    <a:pt x="5529148" y="1524"/>
                  </a:lnTo>
                  <a:close/>
                </a:path>
                <a:path w="5556884" h="396240">
                  <a:moveTo>
                    <a:pt x="5523052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5523052" y="1524"/>
                  </a:lnTo>
                  <a:lnTo>
                    <a:pt x="5523052" y="0"/>
                  </a:lnTo>
                  <a:close/>
                </a:path>
              </a:pathLst>
            </a:custGeom>
            <a:solidFill>
              <a:srgbClr val="DBF7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1201788" y="1079334"/>
              <a:ext cx="5553710" cy="393065"/>
            </a:xfrm>
            <a:custGeom>
              <a:avLst/>
              <a:gdLst/>
              <a:ahLst/>
              <a:cxnLst/>
              <a:rect l="l" t="t" r="r" b="b"/>
              <a:pathLst>
                <a:path w="5553709" h="393065">
                  <a:moveTo>
                    <a:pt x="39598" y="392760"/>
                  </a:moveTo>
                  <a:lnTo>
                    <a:pt x="38074" y="392760"/>
                  </a:lnTo>
                  <a:lnTo>
                    <a:pt x="35039" y="392760"/>
                  </a:lnTo>
                  <a:lnTo>
                    <a:pt x="33515" y="392760"/>
                  </a:lnTo>
                  <a:lnTo>
                    <a:pt x="31991" y="391236"/>
                  </a:lnTo>
                  <a:lnTo>
                    <a:pt x="28943" y="391236"/>
                  </a:lnTo>
                  <a:lnTo>
                    <a:pt x="27419" y="391236"/>
                  </a:lnTo>
                  <a:lnTo>
                    <a:pt x="25895" y="389712"/>
                  </a:lnTo>
                  <a:lnTo>
                    <a:pt x="22847" y="389712"/>
                  </a:lnTo>
                  <a:lnTo>
                    <a:pt x="21323" y="388200"/>
                  </a:lnTo>
                  <a:lnTo>
                    <a:pt x="19799" y="388200"/>
                  </a:lnTo>
                  <a:lnTo>
                    <a:pt x="18275" y="386676"/>
                  </a:lnTo>
                  <a:lnTo>
                    <a:pt x="16751" y="385152"/>
                  </a:lnTo>
                  <a:lnTo>
                    <a:pt x="15227" y="383628"/>
                  </a:lnTo>
                  <a:lnTo>
                    <a:pt x="13715" y="382104"/>
                  </a:lnTo>
                  <a:lnTo>
                    <a:pt x="12191" y="380580"/>
                  </a:lnTo>
                  <a:lnTo>
                    <a:pt x="10667" y="379056"/>
                  </a:lnTo>
                  <a:lnTo>
                    <a:pt x="9143" y="377532"/>
                  </a:lnTo>
                  <a:lnTo>
                    <a:pt x="7619" y="376021"/>
                  </a:lnTo>
                  <a:lnTo>
                    <a:pt x="6095" y="374497"/>
                  </a:lnTo>
                  <a:lnTo>
                    <a:pt x="4571" y="372973"/>
                  </a:lnTo>
                  <a:lnTo>
                    <a:pt x="4571" y="371449"/>
                  </a:lnTo>
                  <a:lnTo>
                    <a:pt x="3047" y="369925"/>
                  </a:lnTo>
                  <a:lnTo>
                    <a:pt x="3047" y="366877"/>
                  </a:lnTo>
                  <a:lnTo>
                    <a:pt x="1523" y="365366"/>
                  </a:lnTo>
                  <a:lnTo>
                    <a:pt x="1523" y="363842"/>
                  </a:lnTo>
                  <a:lnTo>
                    <a:pt x="1523" y="360794"/>
                  </a:lnTo>
                  <a:lnTo>
                    <a:pt x="0" y="359270"/>
                  </a:lnTo>
                  <a:lnTo>
                    <a:pt x="0" y="357746"/>
                  </a:lnTo>
                  <a:lnTo>
                    <a:pt x="0" y="33489"/>
                  </a:lnTo>
                  <a:lnTo>
                    <a:pt x="1523" y="31965"/>
                  </a:lnTo>
                  <a:lnTo>
                    <a:pt x="1523" y="28930"/>
                  </a:lnTo>
                  <a:lnTo>
                    <a:pt x="1523" y="27406"/>
                  </a:lnTo>
                  <a:lnTo>
                    <a:pt x="3047" y="25882"/>
                  </a:lnTo>
                  <a:lnTo>
                    <a:pt x="3047" y="22834"/>
                  </a:lnTo>
                  <a:lnTo>
                    <a:pt x="4571" y="21310"/>
                  </a:lnTo>
                  <a:lnTo>
                    <a:pt x="4571" y="19786"/>
                  </a:lnTo>
                  <a:lnTo>
                    <a:pt x="6095" y="18262"/>
                  </a:lnTo>
                  <a:lnTo>
                    <a:pt x="7619" y="16751"/>
                  </a:lnTo>
                  <a:lnTo>
                    <a:pt x="9143" y="15227"/>
                  </a:lnTo>
                  <a:lnTo>
                    <a:pt x="10667" y="13703"/>
                  </a:lnTo>
                  <a:lnTo>
                    <a:pt x="12191" y="12179"/>
                  </a:lnTo>
                  <a:lnTo>
                    <a:pt x="13715" y="10655"/>
                  </a:lnTo>
                  <a:lnTo>
                    <a:pt x="15227" y="9131"/>
                  </a:lnTo>
                  <a:lnTo>
                    <a:pt x="16751" y="7607"/>
                  </a:lnTo>
                  <a:lnTo>
                    <a:pt x="18275" y="6083"/>
                  </a:lnTo>
                  <a:lnTo>
                    <a:pt x="19799" y="4572"/>
                  </a:lnTo>
                  <a:lnTo>
                    <a:pt x="21323" y="4572"/>
                  </a:lnTo>
                  <a:lnTo>
                    <a:pt x="22847" y="3048"/>
                  </a:lnTo>
                  <a:lnTo>
                    <a:pt x="25895" y="3048"/>
                  </a:lnTo>
                  <a:lnTo>
                    <a:pt x="27419" y="1524"/>
                  </a:lnTo>
                  <a:lnTo>
                    <a:pt x="28943" y="1524"/>
                  </a:lnTo>
                  <a:lnTo>
                    <a:pt x="31991" y="1524"/>
                  </a:lnTo>
                  <a:lnTo>
                    <a:pt x="33515" y="0"/>
                  </a:lnTo>
                  <a:lnTo>
                    <a:pt x="35039" y="0"/>
                  </a:lnTo>
                  <a:lnTo>
                    <a:pt x="5520004" y="0"/>
                  </a:lnTo>
                  <a:lnTo>
                    <a:pt x="5521528" y="1524"/>
                  </a:lnTo>
                  <a:lnTo>
                    <a:pt x="5524576" y="1524"/>
                  </a:lnTo>
                  <a:lnTo>
                    <a:pt x="5526100" y="1524"/>
                  </a:lnTo>
                  <a:lnTo>
                    <a:pt x="5527624" y="3048"/>
                  </a:lnTo>
                  <a:lnTo>
                    <a:pt x="5530672" y="3048"/>
                  </a:lnTo>
                  <a:lnTo>
                    <a:pt x="5532196" y="4572"/>
                  </a:lnTo>
                  <a:lnTo>
                    <a:pt x="5533720" y="4572"/>
                  </a:lnTo>
                  <a:lnTo>
                    <a:pt x="5535244" y="6083"/>
                  </a:lnTo>
                  <a:lnTo>
                    <a:pt x="5536768" y="7607"/>
                  </a:lnTo>
                  <a:lnTo>
                    <a:pt x="5538292" y="9131"/>
                  </a:lnTo>
                  <a:lnTo>
                    <a:pt x="5539816" y="10655"/>
                  </a:lnTo>
                  <a:lnTo>
                    <a:pt x="5541327" y="12179"/>
                  </a:lnTo>
                  <a:lnTo>
                    <a:pt x="5542851" y="13703"/>
                  </a:lnTo>
                  <a:lnTo>
                    <a:pt x="5544375" y="15227"/>
                  </a:lnTo>
                  <a:lnTo>
                    <a:pt x="5545899" y="16751"/>
                  </a:lnTo>
                  <a:lnTo>
                    <a:pt x="5547423" y="18262"/>
                  </a:lnTo>
                  <a:lnTo>
                    <a:pt x="5548947" y="19786"/>
                  </a:lnTo>
                  <a:lnTo>
                    <a:pt x="5548947" y="21310"/>
                  </a:lnTo>
                  <a:lnTo>
                    <a:pt x="5550471" y="22834"/>
                  </a:lnTo>
                  <a:lnTo>
                    <a:pt x="5550471" y="25882"/>
                  </a:lnTo>
                  <a:lnTo>
                    <a:pt x="5551995" y="27406"/>
                  </a:lnTo>
                  <a:lnTo>
                    <a:pt x="5551995" y="28930"/>
                  </a:lnTo>
                  <a:lnTo>
                    <a:pt x="5551995" y="31965"/>
                  </a:lnTo>
                  <a:lnTo>
                    <a:pt x="5553519" y="33489"/>
                  </a:lnTo>
                  <a:lnTo>
                    <a:pt x="5553519" y="35013"/>
                  </a:lnTo>
                  <a:lnTo>
                    <a:pt x="5553519" y="359270"/>
                  </a:lnTo>
                  <a:lnTo>
                    <a:pt x="5551995" y="360794"/>
                  </a:lnTo>
                  <a:lnTo>
                    <a:pt x="5551995" y="363842"/>
                  </a:lnTo>
                  <a:lnTo>
                    <a:pt x="5551995" y="365366"/>
                  </a:lnTo>
                  <a:lnTo>
                    <a:pt x="5550471" y="366877"/>
                  </a:lnTo>
                  <a:lnTo>
                    <a:pt x="5550471" y="369925"/>
                  </a:lnTo>
                  <a:lnTo>
                    <a:pt x="5548947" y="371449"/>
                  </a:lnTo>
                  <a:lnTo>
                    <a:pt x="5548947" y="372973"/>
                  </a:lnTo>
                  <a:lnTo>
                    <a:pt x="5547423" y="374497"/>
                  </a:lnTo>
                  <a:lnTo>
                    <a:pt x="5545899" y="376021"/>
                  </a:lnTo>
                  <a:lnTo>
                    <a:pt x="5544375" y="377532"/>
                  </a:lnTo>
                  <a:lnTo>
                    <a:pt x="5542851" y="379056"/>
                  </a:lnTo>
                  <a:lnTo>
                    <a:pt x="5541327" y="380580"/>
                  </a:lnTo>
                  <a:lnTo>
                    <a:pt x="5539816" y="382104"/>
                  </a:lnTo>
                  <a:lnTo>
                    <a:pt x="5538292" y="383628"/>
                  </a:lnTo>
                  <a:lnTo>
                    <a:pt x="5536768" y="385152"/>
                  </a:lnTo>
                  <a:lnTo>
                    <a:pt x="5535244" y="386676"/>
                  </a:lnTo>
                  <a:lnTo>
                    <a:pt x="5533720" y="388200"/>
                  </a:lnTo>
                  <a:lnTo>
                    <a:pt x="5532196" y="388200"/>
                  </a:lnTo>
                  <a:lnTo>
                    <a:pt x="5530672" y="389712"/>
                  </a:lnTo>
                  <a:lnTo>
                    <a:pt x="5527624" y="389712"/>
                  </a:lnTo>
                  <a:lnTo>
                    <a:pt x="5526100" y="391236"/>
                  </a:lnTo>
                  <a:lnTo>
                    <a:pt x="5524576" y="391236"/>
                  </a:lnTo>
                  <a:lnTo>
                    <a:pt x="5521528" y="391236"/>
                  </a:lnTo>
                  <a:lnTo>
                    <a:pt x="5520004" y="392760"/>
                  </a:lnTo>
                  <a:lnTo>
                    <a:pt x="5518480" y="392760"/>
                  </a:lnTo>
                  <a:lnTo>
                    <a:pt x="5515444" y="392760"/>
                  </a:lnTo>
                  <a:lnTo>
                    <a:pt x="5513920" y="392760"/>
                  </a:lnTo>
                  <a:lnTo>
                    <a:pt x="39598" y="392760"/>
                  </a:lnTo>
                  <a:close/>
                </a:path>
              </a:pathLst>
            </a:custGeom>
            <a:ln w="4572">
              <a:solidFill>
                <a:srgbClr val="99CC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1297230" y="1097083"/>
            <a:ext cx="178943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204" dirty="0">
                <a:latin typeface="ITC Zapf Dingbats"/>
                <a:cs typeface="ITC Zapf Dingbats"/>
              </a:rPr>
              <a:t>’</a:t>
            </a:r>
            <a:r>
              <a:rPr sz="2000" b="1" spc="-204" dirty="0">
                <a:latin typeface="HY헤드라인M"/>
                <a:cs typeface="HY헤드라인M"/>
              </a:rPr>
              <a:t>17년</a:t>
            </a:r>
            <a:r>
              <a:rPr sz="2000" b="1" spc="305" dirty="0">
                <a:latin typeface="HY헤드라인M"/>
                <a:cs typeface="HY헤드라인M"/>
              </a:rPr>
              <a:t> </a:t>
            </a:r>
            <a:r>
              <a:rPr sz="2000" b="1" spc="-90" dirty="0">
                <a:latin typeface="HY헤드라인M"/>
                <a:cs typeface="HY헤드라인M"/>
              </a:rPr>
              <a:t>추진실적</a:t>
            </a:r>
            <a:endParaRPr sz="2000">
              <a:latin typeface="HY헤드라인M"/>
              <a:cs typeface="HY헤드라인M"/>
            </a:endParaRPr>
          </a:p>
        </p:txBody>
      </p:sp>
      <p:pic>
        <p:nvPicPr>
          <p:cNvPr id="38" name="object 3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18947" y="1806696"/>
            <a:ext cx="5555601" cy="361576"/>
          </a:xfrm>
          <a:prstGeom prst="rect">
            <a:avLst/>
          </a:prstGeom>
        </p:spPr>
      </p:pic>
      <p:sp>
        <p:nvSpPr>
          <p:cNvPr id="39" name="object 39"/>
          <p:cNvSpPr txBox="1"/>
          <p:nvPr/>
        </p:nvSpPr>
        <p:spPr>
          <a:xfrm>
            <a:off x="832661" y="1788224"/>
            <a:ext cx="245110" cy="299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b="1" spc="-40" dirty="0">
                <a:latin typeface="HY견고딕"/>
                <a:cs typeface="HY견고딕"/>
              </a:rPr>
              <a:t>가</a:t>
            </a:r>
            <a:endParaRPr sz="1800">
              <a:latin typeface="HY견고딕"/>
              <a:cs typeface="HY견고딕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1391666" y="1811059"/>
            <a:ext cx="1510665" cy="299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spc="-5" dirty="0">
                <a:latin typeface="HY헤드라인M"/>
                <a:cs typeface="HY헤드라인M"/>
              </a:rPr>
              <a:t>자체감사</a:t>
            </a:r>
            <a:r>
              <a:rPr sz="1800" spc="229" dirty="0">
                <a:latin typeface="HY헤드라인M"/>
                <a:cs typeface="HY헤드라인M"/>
              </a:rPr>
              <a:t> </a:t>
            </a:r>
            <a:r>
              <a:rPr sz="1800" spc="-5" dirty="0">
                <a:latin typeface="HY헤드라인M"/>
                <a:cs typeface="HY헤드라인M"/>
              </a:rPr>
              <a:t>실적</a:t>
            </a:r>
            <a:endParaRPr sz="1800">
              <a:latin typeface="HY헤드라인M"/>
              <a:cs typeface="HY헤드라인M"/>
            </a:endParaRPr>
          </a:p>
        </p:txBody>
      </p:sp>
      <p:grpSp>
        <p:nvGrpSpPr>
          <p:cNvPr id="41" name="object 41"/>
          <p:cNvGrpSpPr/>
          <p:nvPr/>
        </p:nvGrpSpPr>
        <p:grpSpPr>
          <a:xfrm>
            <a:off x="818705" y="2535440"/>
            <a:ext cx="184785" cy="186055"/>
            <a:chOff x="818705" y="2535440"/>
            <a:chExt cx="184785" cy="186055"/>
          </a:xfrm>
        </p:grpSpPr>
        <p:sp>
          <p:nvSpPr>
            <p:cNvPr id="42" name="object 42"/>
            <p:cNvSpPr/>
            <p:nvPr/>
          </p:nvSpPr>
          <p:spPr>
            <a:xfrm>
              <a:off x="825563" y="2551442"/>
              <a:ext cx="177165" cy="154305"/>
            </a:xfrm>
            <a:custGeom>
              <a:avLst/>
              <a:gdLst/>
              <a:ahLst/>
              <a:cxnLst/>
              <a:rect l="l" t="t" r="r" b="b"/>
              <a:pathLst>
                <a:path w="177165" h="154305">
                  <a:moveTo>
                    <a:pt x="0" y="153746"/>
                  </a:moveTo>
                  <a:lnTo>
                    <a:pt x="176695" y="153746"/>
                  </a:lnTo>
                  <a:lnTo>
                    <a:pt x="176695" y="0"/>
                  </a:lnTo>
                  <a:lnTo>
                    <a:pt x="0" y="0"/>
                  </a:lnTo>
                  <a:lnTo>
                    <a:pt x="0" y="15374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3" name="object 4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18705" y="2535440"/>
              <a:ext cx="184315" cy="185737"/>
            </a:xfrm>
            <a:prstGeom prst="rect">
              <a:avLst/>
            </a:prstGeom>
          </p:spPr>
        </p:pic>
      </p:grpSp>
      <p:sp>
        <p:nvSpPr>
          <p:cNvPr id="44" name="object 44"/>
          <p:cNvSpPr txBox="1"/>
          <p:nvPr/>
        </p:nvSpPr>
        <p:spPr>
          <a:xfrm>
            <a:off x="1088555" y="2476319"/>
            <a:ext cx="2966720" cy="2686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15" dirty="0">
                <a:latin typeface="HY울릉도M"/>
                <a:cs typeface="HY울릉도M"/>
              </a:rPr>
              <a:t>'17년</a:t>
            </a:r>
            <a:r>
              <a:rPr sz="1600" b="1" spc="260" dirty="0">
                <a:latin typeface="HY울릉도M"/>
                <a:cs typeface="HY울릉도M"/>
              </a:rPr>
              <a:t> </a:t>
            </a:r>
            <a:r>
              <a:rPr sz="1600" b="1" spc="25" dirty="0">
                <a:latin typeface="HY울릉도M"/>
                <a:cs typeface="HY울릉도M"/>
              </a:rPr>
              <a:t>감사결과</a:t>
            </a:r>
            <a:r>
              <a:rPr sz="1600" b="1" spc="265" dirty="0">
                <a:latin typeface="HY울릉도M"/>
                <a:cs typeface="HY울릉도M"/>
              </a:rPr>
              <a:t> </a:t>
            </a:r>
            <a:r>
              <a:rPr sz="1600" b="1" spc="20" dirty="0">
                <a:latin typeface="HY울릉도M"/>
                <a:cs typeface="HY울릉도M"/>
              </a:rPr>
              <a:t>처분</a:t>
            </a:r>
            <a:r>
              <a:rPr sz="1600" b="1" spc="265" dirty="0">
                <a:latin typeface="HY울릉도M"/>
                <a:cs typeface="HY울릉도M"/>
              </a:rPr>
              <a:t> </a:t>
            </a:r>
            <a:r>
              <a:rPr sz="1600" b="1" spc="20" dirty="0">
                <a:latin typeface="HY울릉도M"/>
                <a:cs typeface="HY울릉도M"/>
              </a:rPr>
              <a:t>조치</a:t>
            </a:r>
            <a:r>
              <a:rPr sz="1600" b="1" spc="265" dirty="0">
                <a:latin typeface="HY울릉도M"/>
                <a:cs typeface="HY울릉도M"/>
              </a:rPr>
              <a:t> </a:t>
            </a:r>
            <a:r>
              <a:rPr sz="1600" b="1" spc="25" dirty="0">
                <a:latin typeface="HY울릉도M"/>
                <a:cs typeface="HY울릉도M"/>
              </a:rPr>
              <a:t>현황</a:t>
            </a:r>
            <a:endParaRPr sz="1600">
              <a:latin typeface="HY울릉도M"/>
              <a:cs typeface="HY울릉도M"/>
            </a:endParaRPr>
          </a:p>
        </p:txBody>
      </p:sp>
      <p:graphicFrame>
        <p:nvGraphicFramePr>
          <p:cNvPr id="45" name="object 45"/>
          <p:cNvGraphicFramePr>
            <a:graphicFrameLocks noGrp="1"/>
          </p:cNvGraphicFramePr>
          <p:nvPr/>
        </p:nvGraphicFramePr>
        <p:xfrm>
          <a:off x="904773" y="2833820"/>
          <a:ext cx="5920740" cy="14966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65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19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40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953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6705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953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9402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953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2039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48145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spc="-40" dirty="0">
                          <a:latin typeface="양재붓꽃체L"/>
                          <a:cs typeface="양재붓꽃체L"/>
                        </a:rPr>
                        <a:t>구분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254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482600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dirty="0">
                          <a:latin typeface="양재붓꽃체L"/>
                          <a:cs typeface="양재붓꽃체L"/>
                        </a:rPr>
                        <a:t>행정상</a:t>
                      </a:r>
                      <a:r>
                        <a:rPr sz="1200" spc="135" dirty="0">
                          <a:latin typeface="양재붓꽃체L"/>
                          <a:cs typeface="양재붓꽃체L"/>
                        </a:rPr>
                        <a:t> </a:t>
                      </a:r>
                      <a:r>
                        <a:rPr sz="1200" spc="-15" dirty="0">
                          <a:latin typeface="양재붓꽃체L"/>
                          <a:cs typeface="양재붓꽃체L"/>
                        </a:rPr>
                        <a:t>조</a:t>
                      </a:r>
                      <a:r>
                        <a:rPr sz="1200" dirty="0">
                          <a:latin typeface="양재붓꽃체L"/>
                          <a:cs typeface="양재붓꽃체L"/>
                        </a:rPr>
                        <a:t>치</a:t>
                      </a:r>
                      <a:r>
                        <a:rPr sz="1200" spc="-145" dirty="0">
                          <a:latin typeface="양재붓꽃체L"/>
                          <a:cs typeface="양재붓꽃체L"/>
                        </a:rPr>
                        <a:t> </a:t>
                      </a:r>
                      <a:r>
                        <a:rPr sz="1200" spc="35" dirty="0">
                          <a:latin typeface="양재붓꽃체L"/>
                          <a:cs typeface="양재붓꽃체L"/>
                        </a:rPr>
                        <a:t>(</a:t>
                      </a:r>
                      <a:r>
                        <a:rPr sz="1200" spc="-15" dirty="0">
                          <a:latin typeface="양재붓꽃체L"/>
                          <a:cs typeface="양재붓꽃체L"/>
                        </a:rPr>
                        <a:t>건</a:t>
                      </a:r>
                      <a:r>
                        <a:rPr sz="1200" dirty="0">
                          <a:latin typeface="양재붓꽃체L"/>
                          <a:cs typeface="양재붓꽃체L"/>
                        </a:rPr>
                        <a:t>)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4">
                  <a:txBody>
                    <a:bodyPr/>
                    <a:lstStyle/>
                    <a:p>
                      <a:pPr marL="465455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dirty="0">
                          <a:latin typeface="양재붓꽃체L"/>
                          <a:cs typeface="양재붓꽃체L"/>
                        </a:rPr>
                        <a:t>신</a:t>
                      </a:r>
                      <a:r>
                        <a:rPr sz="1200" spc="-15" dirty="0">
                          <a:latin typeface="양재붓꽃체L"/>
                          <a:cs typeface="양재붓꽃체L"/>
                        </a:rPr>
                        <a:t>분</a:t>
                      </a:r>
                      <a:r>
                        <a:rPr sz="1200" dirty="0">
                          <a:latin typeface="양재붓꽃체L"/>
                          <a:cs typeface="양재붓꽃체L"/>
                        </a:rPr>
                        <a:t>상</a:t>
                      </a:r>
                      <a:r>
                        <a:rPr sz="1200" spc="135" dirty="0">
                          <a:latin typeface="양재붓꽃체L"/>
                          <a:cs typeface="양재붓꽃체L"/>
                        </a:rPr>
                        <a:t> </a:t>
                      </a:r>
                      <a:r>
                        <a:rPr sz="1200" dirty="0">
                          <a:latin typeface="양재붓꽃체L"/>
                          <a:cs typeface="양재붓꽃체L"/>
                        </a:rPr>
                        <a:t>조치</a:t>
                      </a:r>
                      <a:r>
                        <a:rPr sz="1200" spc="-155" dirty="0">
                          <a:latin typeface="양재붓꽃체L"/>
                          <a:cs typeface="양재붓꽃체L"/>
                        </a:rPr>
                        <a:t> </a:t>
                      </a:r>
                      <a:r>
                        <a:rPr sz="1200" spc="35" dirty="0">
                          <a:latin typeface="양재붓꽃체L"/>
                          <a:cs typeface="양재붓꽃체L"/>
                        </a:rPr>
                        <a:t>(</a:t>
                      </a:r>
                      <a:r>
                        <a:rPr sz="1200" dirty="0">
                          <a:latin typeface="양재붓꽃체L"/>
                          <a:cs typeface="양재붓꽃체L"/>
                        </a:rPr>
                        <a:t>명)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150495">
                        <a:lnSpc>
                          <a:spcPct val="100000"/>
                        </a:lnSpc>
                      </a:pPr>
                      <a:r>
                        <a:rPr sz="1200" spc="-40" dirty="0">
                          <a:latin typeface="양재붓꽃체L"/>
                          <a:cs typeface="양재붓꽃체L"/>
                        </a:rPr>
                        <a:t>비고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254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5852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254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220345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dirty="0">
                          <a:latin typeface="양재붓꽃체L"/>
                          <a:cs typeface="양재붓꽃체L"/>
                        </a:rPr>
                        <a:t>계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spc="-30" dirty="0">
                          <a:latin typeface="양재붓꽃체L"/>
                          <a:cs typeface="양재붓꽃체L"/>
                        </a:rPr>
                        <a:t>개선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spc="-40" dirty="0">
                          <a:latin typeface="양재붓꽃체L"/>
                          <a:cs typeface="양재붓꽃체L"/>
                        </a:rPr>
                        <a:t>권고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spc="-30" dirty="0">
                          <a:latin typeface="양재붓꽃체L"/>
                          <a:cs typeface="양재붓꽃체L"/>
                        </a:rPr>
                        <a:t>통보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R="210185" algn="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dirty="0">
                          <a:latin typeface="양재붓꽃체L"/>
                          <a:cs typeface="양재붓꽃체L"/>
                        </a:rPr>
                        <a:t>계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spc="-30" dirty="0">
                          <a:latin typeface="양재붓꽃체L"/>
                          <a:cs typeface="양재붓꽃체L"/>
                        </a:rPr>
                        <a:t>징계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R="13335"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spc="-30" dirty="0">
                          <a:latin typeface="양재붓꽃체L"/>
                          <a:cs typeface="양재붓꽃체L"/>
                        </a:rPr>
                        <a:t>경고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R="12065"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spc="-30" dirty="0">
                          <a:latin typeface="양재붓꽃체L"/>
                          <a:cs typeface="양재붓꽃체L"/>
                        </a:rPr>
                        <a:t>주의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254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737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dirty="0">
                          <a:latin typeface="양재붓꽃체L"/>
                          <a:cs typeface="양재붓꽃체L"/>
                        </a:rPr>
                        <a:t>계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2476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marL="21907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spc="5" dirty="0">
                          <a:latin typeface="양재붓꽃체L"/>
                          <a:cs typeface="양재붓꽃체L"/>
                        </a:rPr>
                        <a:t>29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2476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dirty="0">
                          <a:latin typeface="양재붓꽃체L"/>
                          <a:cs typeface="양재붓꽃체L"/>
                        </a:rPr>
                        <a:t>4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2476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spc="15" dirty="0">
                          <a:latin typeface="양재붓꽃체L"/>
                          <a:cs typeface="양재붓꽃체L"/>
                        </a:rPr>
                        <a:t>10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2476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spc="5" dirty="0">
                          <a:latin typeface="양재붓꽃체L"/>
                          <a:cs typeface="양재붓꽃체L"/>
                        </a:rPr>
                        <a:t>15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2476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marR="200660" algn="r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spc="15" dirty="0">
                          <a:latin typeface="양재붓꽃체L"/>
                          <a:cs typeface="양재붓꽃체L"/>
                        </a:rPr>
                        <a:t>16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2476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dirty="0">
                          <a:latin typeface="양재붓꽃체L"/>
                          <a:cs typeface="양재붓꽃체L"/>
                        </a:rPr>
                        <a:t>1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2476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marR="1270" algn="ctr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dirty="0">
                          <a:latin typeface="양재붓꽃체L"/>
                          <a:cs typeface="양재붓꽃체L"/>
                        </a:rPr>
                        <a:t>6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2476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dirty="0">
                          <a:latin typeface="양재붓꽃체L"/>
                          <a:cs typeface="양재붓꽃체L"/>
                        </a:rPr>
                        <a:t>9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2476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8145">
                <a:tc>
                  <a:txBody>
                    <a:bodyPr/>
                    <a:lstStyle/>
                    <a:p>
                      <a:pPr marL="109220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spc="-65" dirty="0">
                          <a:latin typeface="양재붓꽃체L"/>
                          <a:cs typeface="양재붓꽃체L"/>
                        </a:rPr>
                        <a:t>종합감사(3건)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2413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9075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spc="5" dirty="0">
                          <a:latin typeface="양재붓꽃체L"/>
                          <a:cs typeface="양재붓꽃체L"/>
                        </a:rPr>
                        <a:t>27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dirty="0">
                          <a:latin typeface="함초롬돋움"/>
                          <a:cs typeface="함초롬돋움"/>
                        </a:rPr>
                        <a:t>4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dirty="0">
                          <a:latin typeface="함초롬돋움"/>
                          <a:cs typeface="함초롬돋움"/>
                        </a:rPr>
                        <a:t>9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spc="-85" dirty="0">
                          <a:latin typeface="함초롬돋움"/>
                          <a:cs typeface="함초롬돋움"/>
                        </a:rPr>
                        <a:t>14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241935" algn="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dirty="0">
                          <a:latin typeface="양재붓꽃체L"/>
                          <a:cs typeface="양재붓꽃체L"/>
                        </a:rPr>
                        <a:t>6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dirty="0">
                          <a:latin typeface="함초롬돋움"/>
                          <a:cs typeface="함초롬돋움"/>
                        </a:rPr>
                        <a:t>-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dirty="0">
                          <a:latin typeface="함초롬돋움"/>
                          <a:cs typeface="함초롬돋움"/>
                        </a:rPr>
                        <a:t>3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dirty="0">
                          <a:latin typeface="함초롬돋움"/>
                          <a:cs typeface="함초롬돋움"/>
                        </a:rPr>
                        <a:t>3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6621">
                <a:tc>
                  <a:txBody>
                    <a:bodyPr/>
                    <a:lstStyle/>
                    <a:p>
                      <a:pPr marL="109220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spc="-65" dirty="0">
                          <a:latin typeface="양재붓꽃체L"/>
                          <a:cs typeface="양재붓꽃체L"/>
                        </a:rPr>
                        <a:t>특별감사(3건)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2413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8445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dirty="0">
                          <a:latin typeface="양재붓꽃체L"/>
                          <a:cs typeface="양재붓꽃체L"/>
                        </a:rPr>
                        <a:t>2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dirty="0">
                          <a:latin typeface="함초롬돋움"/>
                          <a:cs typeface="함초롬돋움"/>
                        </a:rPr>
                        <a:t>-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dirty="0">
                          <a:latin typeface="함초롬돋움"/>
                          <a:cs typeface="함초롬돋움"/>
                        </a:rPr>
                        <a:t>1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dirty="0">
                          <a:latin typeface="함초롬돋움"/>
                          <a:cs typeface="함초롬돋움"/>
                        </a:rPr>
                        <a:t>1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241935" algn="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dirty="0">
                          <a:latin typeface="양재붓꽃체L"/>
                          <a:cs typeface="양재붓꽃체L"/>
                        </a:rPr>
                        <a:t>8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dirty="0">
                          <a:latin typeface="함초롬돋움"/>
                          <a:cs typeface="함초롬돋움"/>
                        </a:rPr>
                        <a:t>1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dirty="0">
                          <a:latin typeface="함초롬돋움"/>
                          <a:cs typeface="함초롬돋움"/>
                        </a:rPr>
                        <a:t>3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dirty="0">
                          <a:latin typeface="함초롬돋움"/>
                          <a:cs typeface="함초롬돋움"/>
                        </a:rPr>
                        <a:t>4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6621">
                <a:tc>
                  <a:txBody>
                    <a:bodyPr/>
                    <a:lstStyle/>
                    <a:p>
                      <a:pPr marL="69850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spc="-55" dirty="0">
                          <a:latin typeface="양재붓꽃체L"/>
                          <a:cs typeface="양재붓꽃체L"/>
                        </a:rPr>
                        <a:t>복무감사(10건)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2413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7175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dirty="0">
                          <a:latin typeface="양재붓꽃체L"/>
                          <a:cs typeface="양재붓꽃체L"/>
                        </a:rPr>
                        <a:t>-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dirty="0">
                          <a:latin typeface="함초롬돋움"/>
                          <a:cs typeface="함초롬돋움"/>
                        </a:rPr>
                        <a:t>-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dirty="0">
                          <a:latin typeface="함초롬돋움"/>
                          <a:cs typeface="함초롬돋움"/>
                        </a:rPr>
                        <a:t>-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dirty="0">
                          <a:latin typeface="함초롬돋움"/>
                          <a:cs typeface="함초롬돋움"/>
                        </a:rPr>
                        <a:t>-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241935" algn="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dirty="0">
                          <a:latin typeface="양재붓꽃체L"/>
                          <a:cs typeface="양재붓꽃체L"/>
                        </a:rPr>
                        <a:t>2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dirty="0">
                          <a:latin typeface="함초롬돋움"/>
                          <a:cs typeface="함초롬돋움"/>
                        </a:rPr>
                        <a:t>-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dirty="0">
                          <a:latin typeface="함초롬돋움"/>
                          <a:cs typeface="함초롬돋움"/>
                        </a:rPr>
                        <a:t>-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dirty="0">
                          <a:latin typeface="함초롬돋움"/>
                          <a:cs typeface="함초롬돋움"/>
                        </a:rPr>
                        <a:t>2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pSp>
        <p:nvGrpSpPr>
          <p:cNvPr id="46" name="object 46"/>
          <p:cNvGrpSpPr/>
          <p:nvPr/>
        </p:nvGrpSpPr>
        <p:grpSpPr>
          <a:xfrm>
            <a:off x="818705" y="4663668"/>
            <a:ext cx="184785" cy="184785"/>
            <a:chOff x="818705" y="4663668"/>
            <a:chExt cx="184785" cy="184785"/>
          </a:xfrm>
        </p:grpSpPr>
        <p:sp>
          <p:nvSpPr>
            <p:cNvPr id="47" name="object 47"/>
            <p:cNvSpPr/>
            <p:nvPr/>
          </p:nvSpPr>
          <p:spPr>
            <a:xfrm>
              <a:off x="825563" y="4679645"/>
              <a:ext cx="177165" cy="152400"/>
            </a:xfrm>
            <a:custGeom>
              <a:avLst/>
              <a:gdLst/>
              <a:ahLst/>
              <a:cxnLst/>
              <a:rect l="l" t="t" r="r" b="b"/>
              <a:pathLst>
                <a:path w="177165" h="152400">
                  <a:moveTo>
                    <a:pt x="0" y="152247"/>
                  </a:moveTo>
                  <a:lnTo>
                    <a:pt x="176695" y="152247"/>
                  </a:lnTo>
                  <a:lnTo>
                    <a:pt x="176695" y="0"/>
                  </a:lnTo>
                  <a:lnTo>
                    <a:pt x="0" y="0"/>
                  </a:lnTo>
                  <a:lnTo>
                    <a:pt x="0" y="15224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8" name="object 4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18705" y="4663668"/>
              <a:ext cx="184315" cy="184213"/>
            </a:xfrm>
            <a:prstGeom prst="rect">
              <a:avLst/>
            </a:prstGeom>
          </p:spPr>
        </p:pic>
      </p:grpSp>
      <p:sp>
        <p:nvSpPr>
          <p:cNvPr id="49" name="object 49"/>
          <p:cNvSpPr txBox="1"/>
          <p:nvPr/>
        </p:nvSpPr>
        <p:spPr>
          <a:xfrm>
            <a:off x="1088555" y="4603023"/>
            <a:ext cx="2056130" cy="2686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25" dirty="0">
                <a:latin typeface="HY울릉도M"/>
                <a:cs typeface="HY울릉도M"/>
              </a:rPr>
              <a:t>전년도</a:t>
            </a:r>
            <a:r>
              <a:rPr sz="1600" b="1" spc="245" dirty="0">
                <a:latin typeface="HY울릉도M"/>
                <a:cs typeface="HY울릉도M"/>
              </a:rPr>
              <a:t> </a:t>
            </a:r>
            <a:r>
              <a:rPr sz="1600" b="1" spc="25" dirty="0">
                <a:latin typeface="HY울릉도M"/>
                <a:cs typeface="HY울릉도M"/>
              </a:rPr>
              <a:t>감사실적</a:t>
            </a:r>
            <a:r>
              <a:rPr sz="1600" b="1" spc="240" dirty="0">
                <a:latin typeface="HY울릉도M"/>
                <a:cs typeface="HY울릉도M"/>
              </a:rPr>
              <a:t> </a:t>
            </a:r>
            <a:r>
              <a:rPr sz="1600" b="1" spc="20" dirty="0">
                <a:latin typeface="HY울릉도M"/>
                <a:cs typeface="HY울릉도M"/>
              </a:rPr>
              <a:t>비교</a:t>
            </a:r>
            <a:endParaRPr sz="1600">
              <a:latin typeface="HY울릉도M"/>
              <a:cs typeface="HY울릉도M"/>
            </a:endParaRPr>
          </a:p>
        </p:txBody>
      </p:sp>
      <p:graphicFrame>
        <p:nvGraphicFramePr>
          <p:cNvPr id="50" name="object 50"/>
          <p:cNvGraphicFramePr>
            <a:graphicFrameLocks noGrp="1"/>
          </p:cNvGraphicFramePr>
          <p:nvPr/>
        </p:nvGraphicFramePr>
        <p:xfrm>
          <a:off x="904773" y="4962048"/>
          <a:ext cx="5920740" cy="142811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65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19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40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953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6705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953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9402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953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2039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83159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spc="-40" dirty="0">
                          <a:latin typeface="양재붓꽃체L"/>
                          <a:cs typeface="양재붓꽃체L"/>
                        </a:rPr>
                        <a:t>구분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127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482600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dirty="0">
                          <a:latin typeface="양재붓꽃체L"/>
                          <a:cs typeface="양재붓꽃체L"/>
                        </a:rPr>
                        <a:t>행정상</a:t>
                      </a:r>
                      <a:r>
                        <a:rPr sz="1200" spc="135" dirty="0">
                          <a:latin typeface="양재붓꽃체L"/>
                          <a:cs typeface="양재붓꽃체L"/>
                        </a:rPr>
                        <a:t> </a:t>
                      </a:r>
                      <a:r>
                        <a:rPr sz="1200" spc="-15" dirty="0">
                          <a:latin typeface="양재붓꽃체L"/>
                          <a:cs typeface="양재붓꽃체L"/>
                        </a:rPr>
                        <a:t>조</a:t>
                      </a:r>
                      <a:r>
                        <a:rPr sz="1200" dirty="0">
                          <a:latin typeface="양재붓꽃체L"/>
                          <a:cs typeface="양재붓꽃체L"/>
                        </a:rPr>
                        <a:t>치</a:t>
                      </a:r>
                      <a:r>
                        <a:rPr sz="1200" spc="-145" dirty="0">
                          <a:latin typeface="양재붓꽃체L"/>
                          <a:cs typeface="양재붓꽃체L"/>
                        </a:rPr>
                        <a:t> </a:t>
                      </a:r>
                      <a:r>
                        <a:rPr sz="1200" spc="35" dirty="0">
                          <a:latin typeface="양재붓꽃체L"/>
                          <a:cs typeface="양재붓꽃체L"/>
                        </a:rPr>
                        <a:t>(</a:t>
                      </a:r>
                      <a:r>
                        <a:rPr sz="1200" spc="-15" dirty="0">
                          <a:latin typeface="양재붓꽃체L"/>
                          <a:cs typeface="양재붓꽃체L"/>
                        </a:rPr>
                        <a:t>건</a:t>
                      </a:r>
                      <a:r>
                        <a:rPr sz="1200" dirty="0">
                          <a:latin typeface="양재붓꽃체L"/>
                          <a:cs typeface="양재붓꽃체L"/>
                        </a:rPr>
                        <a:t>)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4">
                  <a:txBody>
                    <a:bodyPr/>
                    <a:lstStyle/>
                    <a:p>
                      <a:pPr marL="465455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dirty="0">
                          <a:latin typeface="양재붓꽃체L"/>
                          <a:cs typeface="양재붓꽃체L"/>
                        </a:rPr>
                        <a:t>신</a:t>
                      </a:r>
                      <a:r>
                        <a:rPr sz="1200" spc="-15" dirty="0">
                          <a:latin typeface="양재붓꽃체L"/>
                          <a:cs typeface="양재붓꽃체L"/>
                        </a:rPr>
                        <a:t>분</a:t>
                      </a:r>
                      <a:r>
                        <a:rPr sz="1200" dirty="0">
                          <a:latin typeface="양재붓꽃체L"/>
                          <a:cs typeface="양재붓꽃체L"/>
                        </a:rPr>
                        <a:t>상</a:t>
                      </a:r>
                      <a:r>
                        <a:rPr sz="1200" spc="135" dirty="0">
                          <a:latin typeface="양재붓꽃체L"/>
                          <a:cs typeface="양재붓꽃체L"/>
                        </a:rPr>
                        <a:t> </a:t>
                      </a:r>
                      <a:r>
                        <a:rPr sz="1200" dirty="0">
                          <a:latin typeface="양재붓꽃체L"/>
                          <a:cs typeface="양재붓꽃체L"/>
                        </a:rPr>
                        <a:t>조치</a:t>
                      </a:r>
                      <a:r>
                        <a:rPr sz="1200" spc="-155" dirty="0">
                          <a:latin typeface="양재붓꽃체L"/>
                          <a:cs typeface="양재붓꽃체L"/>
                        </a:rPr>
                        <a:t> </a:t>
                      </a:r>
                      <a:r>
                        <a:rPr sz="1200" spc="35" dirty="0">
                          <a:latin typeface="양재붓꽃체L"/>
                          <a:cs typeface="양재붓꽃체L"/>
                        </a:rPr>
                        <a:t>(</a:t>
                      </a:r>
                      <a:r>
                        <a:rPr sz="1200" dirty="0">
                          <a:latin typeface="양재붓꽃체L"/>
                          <a:cs typeface="양재붓꽃체L"/>
                        </a:rPr>
                        <a:t>명)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150495">
                        <a:lnSpc>
                          <a:spcPct val="100000"/>
                        </a:lnSpc>
                      </a:pPr>
                      <a:r>
                        <a:rPr sz="1200" spc="-40" dirty="0">
                          <a:latin typeface="양재붓꽃체L"/>
                          <a:cs typeface="양재붓꽃체L"/>
                        </a:rPr>
                        <a:t>비고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39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27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220345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dirty="0">
                          <a:latin typeface="양재붓꽃체L"/>
                          <a:cs typeface="양재붓꽃체L"/>
                        </a:rPr>
                        <a:t>계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spc="-30" dirty="0">
                          <a:latin typeface="양재붓꽃체L"/>
                          <a:cs typeface="양재붓꽃체L"/>
                        </a:rPr>
                        <a:t>개선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spc="-40" dirty="0">
                          <a:latin typeface="양재붓꽃체L"/>
                          <a:cs typeface="양재붓꽃체L"/>
                        </a:rPr>
                        <a:t>권고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spc="-30" dirty="0">
                          <a:latin typeface="양재붓꽃체L"/>
                          <a:cs typeface="양재붓꽃체L"/>
                        </a:rPr>
                        <a:t>통보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R="13335"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dirty="0">
                          <a:latin typeface="양재붓꽃체L"/>
                          <a:cs typeface="양재붓꽃체L"/>
                        </a:rPr>
                        <a:t>계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spc="-30" dirty="0">
                          <a:latin typeface="양재붓꽃체L"/>
                          <a:cs typeface="양재붓꽃체L"/>
                        </a:rPr>
                        <a:t>징계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R="13335"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spc="-30" dirty="0">
                          <a:latin typeface="양재붓꽃체L"/>
                          <a:cs typeface="양재붓꽃체L"/>
                        </a:rPr>
                        <a:t>경고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R="12065"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spc="-30" dirty="0">
                          <a:latin typeface="양재붓꽃체L"/>
                          <a:cs typeface="양재붓꽃체L"/>
                        </a:rPr>
                        <a:t>주의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23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spc="-55" dirty="0">
                          <a:latin typeface="양재붓꽃체L"/>
                          <a:cs typeface="양재붓꽃체L"/>
                        </a:rPr>
                        <a:t>증감(A-B)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4127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marL="21907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spc="5" dirty="0">
                          <a:latin typeface="양재붓꽃체L"/>
                          <a:cs typeface="양재붓꽃체L"/>
                        </a:rPr>
                        <a:t>17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412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dirty="0">
                          <a:latin typeface="양재붓꽃체L"/>
                          <a:cs typeface="양재붓꽃체L"/>
                        </a:rPr>
                        <a:t>-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412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dirty="0">
                          <a:latin typeface="양재붓꽃체L"/>
                          <a:cs typeface="양재붓꽃체L"/>
                        </a:rPr>
                        <a:t>8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412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dirty="0">
                          <a:latin typeface="양재붓꽃체L"/>
                          <a:cs typeface="양재붓꽃체L"/>
                        </a:rPr>
                        <a:t>9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412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marR="1270"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spc="5" dirty="0">
                          <a:latin typeface="양재벨라체M"/>
                          <a:cs typeface="양재벨라체M"/>
                        </a:rPr>
                        <a:t>△</a:t>
                      </a:r>
                      <a:r>
                        <a:rPr sz="1200" spc="5" dirty="0">
                          <a:latin typeface="양재붓꽃체L"/>
                          <a:cs typeface="양재붓꽃체L"/>
                        </a:rPr>
                        <a:t>21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412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dirty="0">
                          <a:latin typeface="양재붓꽃체L"/>
                          <a:cs typeface="양재붓꽃체L"/>
                        </a:rPr>
                        <a:t>-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412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marR="1270"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spc="5" dirty="0">
                          <a:latin typeface="양재벨라체M"/>
                          <a:cs typeface="양재벨라체M"/>
                        </a:rPr>
                        <a:t>△</a:t>
                      </a:r>
                      <a:r>
                        <a:rPr sz="1200" spc="5" dirty="0">
                          <a:latin typeface="양재붓꽃체L"/>
                          <a:cs typeface="양재붓꽃체L"/>
                        </a:rPr>
                        <a:t>14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412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spc="-5" dirty="0">
                          <a:latin typeface="양재벨라체M"/>
                          <a:cs typeface="양재벨라체M"/>
                        </a:rPr>
                        <a:t>△</a:t>
                      </a:r>
                      <a:r>
                        <a:rPr sz="1200" spc="-5" dirty="0">
                          <a:latin typeface="양재붓꽃체L"/>
                          <a:cs typeface="양재붓꽃체L"/>
                        </a:rPr>
                        <a:t>7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412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3159"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spc="-80" dirty="0">
                          <a:latin typeface="함초롬돋움"/>
                          <a:cs typeface="함초롬돋움"/>
                        </a:rPr>
                        <a:t>2017(A)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42544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9075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spc="5" dirty="0">
                          <a:latin typeface="양재붓꽃체L"/>
                          <a:cs typeface="양재붓꽃체L"/>
                        </a:rPr>
                        <a:t>29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dirty="0">
                          <a:latin typeface="함초롬돋움"/>
                          <a:cs typeface="함초롬돋움"/>
                        </a:rPr>
                        <a:t>4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spc="-75" dirty="0">
                          <a:latin typeface="함초롬돋움"/>
                          <a:cs typeface="함초롬돋움"/>
                        </a:rPr>
                        <a:t>10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spc="-85" dirty="0">
                          <a:latin typeface="함초롬돋움"/>
                          <a:cs typeface="함초롬돋움"/>
                        </a:rPr>
                        <a:t>15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spc="15" dirty="0">
                          <a:latin typeface="양재붓꽃체L"/>
                          <a:cs typeface="양재붓꽃체L"/>
                        </a:rPr>
                        <a:t>16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dirty="0">
                          <a:latin typeface="함초롬돋움"/>
                          <a:cs typeface="함초롬돋움"/>
                        </a:rPr>
                        <a:t>1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dirty="0">
                          <a:latin typeface="함초롬돋움"/>
                          <a:cs typeface="함초롬돋움"/>
                        </a:rPr>
                        <a:t>6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dirty="0">
                          <a:latin typeface="함초롬돋움"/>
                          <a:cs typeface="함초롬돋움"/>
                        </a:rPr>
                        <a:t>9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3146"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spc="-80" dirty="0">
                          <a:latin typeface="함초롬돋움"/>
                          <a:cs typeface="함초롬돋움"/>
                        </a:rPr>
                        <a:t>2016(B)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42544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9075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spc="5" dirty="0">
                          <a:latin typeface="양재붓꽃체L"/>
                          <a:cs typeface="양재붓꽃체L"/>
                        </a:rPr>
                        <a:t>12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dirty="0">
                          <a:latin typeface="함초롬돋움"/>
                          <a:cs typeface="함초롬돋움"/>
                        </a:rPr>
                        <a:t>4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dirty="0">
                          <a:latin typeface="함초롬돋움"/>
                          <a:cs typeface="함초롬돋움"/>
                        </a:rPr>
                        <a:t>2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dirty="0">
                          <a:latin typeface="함초롬돋움"/>
                          <a:cs typeface="함초롬돋움"/>
                        </a:rPr>
                        <a:t>6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spc="15" dirty="0">
                          <a:latin typeface="양재붓꽃체L"/>
                          <a:cs typeface="양재붓꽃체L"/>
                        </a:rPr>
                        <a:t>37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dirty="0">
                          <a:latin typeface="함초롬돋움"/>
                          <a:cs typeface="함초롬돋움"/>
                        </a:rPr>
                        <a:t>1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spc="-75" dirty="0">
                          <a:latin typeface="함초롬돋움"/>
                          <a:cs typeface="함초롬돋움"/>
                        </a:rPr>
                        <a:t>20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spc="-85" dirty="0">
                          <a:latin typeface="함초롬돋움"/>
                          <a:cs typeface="함초롬돋움"/>
                        </a:rPr>
                        <a:t>16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pSp>
        <p:nvGrpSpPr>
          <p:cNvPr id="51" name="object 51"/>
          <p:cNvGrpSpPr/>
          <p:nvPr/>
        </p:nvGrpSpPr>
        <p:grpSpPr>
          <a:xfrm>
            <a:off x="818705" y="6837565"/>
            <a:ext cx="184785" cy="184785"/>
            <a:chOff x="818705" y="6837565"/>
            <a:chExt cx="184785" cy="184785"/>
          </a:xfrm>
        </p:grpSpPr>
        <p:sp>
          <p:nvSpPr>
            <p:cNvPr id="52" name="object 52"/>
            <p:cNvSpPr/>
            <p:nvPr/>
          </p:nvSpPr>
          <p:spPr>
            <a:xfrm>
              <a:off x="825563" y="6853542"/>
              <a:ext cx="177165" cy="154305"/>
            </a:xfrm>
            <a:custGeom>
              <a:avLst/>
              <a:gdLst/>
              <a:ahLst/>
              <a:cxnLst/>
              <a:rect l="l" t="t" r="r" b="b"/>
              <a:pathLst>
                <a:path w="177165" h="154304">
                  <a:moveTo>
                    <a:pt x="0" y="153758"/>
                  </a:moveTo>
                  <a:lnTo>
                    <a:pt x="176695" y="153758"/>
                  </a:lnTo>
                  <a:lnTo>
                    <a:pt x="176695" y="0"/>
                  </a:lnTo>
                  <a:lnTo>
                    <a:pt x="0" y="0"/>
                  </a:lnTo>
                  <a:lnTo>
                    <a:pt x="0" y="15375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3" name="object 5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18705" y="6837565"/>
              <a:ext cx="184315" cy="184200"/>
            </a:xfrm>
            <a:prstGeom prst="rect">
              <a:avLst/>
            </a:prstGeom>
          </p:spPr>
        </p:pic>
      </p:grpSp>
      <p:sp>
        <p:nvSpPr>
          <p:cNvPr id="54" name="object 54"/>
          <p:cNvSpPr txBox="1"/>
          <p:nvPr/>
        </p:nvSpPr>
        <p:spPr>
          <a:xfrm>
            <a:off x="1088555" y="6778442"/>
            <a:ext cx="2564765" cy="2686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25" dirty="0">
                <a:latin typeface="HY울릉도M"/>
                <a:cs typeface="HY울릉도M"/>
              </a:rPr>
              <a:t>전년도</a:t>
            </a:r>
            <a:r>
              <a:rPr sz="1600" b="1" spc="254" dirty="0">
                <a:latin typeface="HY울릉도M"/>
                <a:cs typeface="HY울릉도M"/>
              </a:rPr>
              <a:t> </a:t>
            </a:r>
            <a:r>
              <a:rPr sz="1600" b="1" spc="25" dirty="0">
                <a:latin typeface="HY울릉도M"/>
                <a:cs typeface="HY울릉도M"/>
              </a:rPr>
              <a:t>일상감사</a:t>
            </a:r>
            <a:r>
              <a:rPr sz="1600" b="1" spc="260" dirty="0">
                <a:latin typeface="HY울릉도M"/>
                <a:cs typeface="HY울릉도M"/>
              </a:rPr>
              <a:t> </a:t>
            </a:r>
            <a:r>
              <a:rPr sz="1600" b="1" spc="20" dirty="0">
                <a:latin typeface="HY울릉도M"/>
                <a:cs typeface="HY울릉도M"/>
              </a:rPr>
              <a:t>실적</a:t>
            </a:r>
            <a:r>
              <a:rPr sz="1600" b="1" spc="260" dirty="0">
                <a:latin typeface="HY울릉도M"/>
                <a:cs typeface="HY울릉도M"/>
              </a:rPr>
              <a:t> </a:t>
            </a:r>
            <a:r>
              <a:rPr sz="1600" b="1" spc="25" dirty="0">
                <a:latin typeface="HY울릉도M"/>
                <a:cs typeface="HY울릉도M"/>
              </a:rPr>
              <a:t>비교</a:t>
            </a:r>
            <a:endParaRPr sz="1600">
              <a:latin typeface="HY울릉도M"/>
              <a:cs typeface="HY울릉도M"/>
            </a:endParaRPr>
          </a:p>
        </p:txBody>
      </p:sp>
      <p:sp>
        <p:nvSpPr>
          <p:cNvPr id="56" name="object 5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r>
              <a:rPr spc="-5" dirty="0"/>
              <a:t>2</a:t>
            </a:r>
            <a:r>
              <a:rPr spc="140" dirty="0"/>
              <a:t> </a:t>
            </a:r>
            <a:r>
              <a:rPr spc="-5" dirty="0"/>
              <a:t>-</a:t>
            </a:r>
          </a:p>
        </p:txBody>
      </p:sp>
      <p:graphicFrame>
        <p:nvGraphicFramePr>
          <p:cNvPr id="55" name="object 55"/>
          <p:cNvGraphicFramePr>
            <a:graphicFrameLocks noGrp="1"/>
          </p:cNvGraphicFramePr>
          <p:nvPr/>
        </p:nvGraphicFramePr>
        <p:xfrm>
          <a:off x="904773" y="7135945"/>
          <a:ext cx="5920740" cy="21666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024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86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686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686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673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6865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762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11594">
                <a:tc rowSpan="2">
                  <a:txBody>
                    <a:bodyPr/>
                    <a:lstStyle/>
                    <a:p>
                      <a:pPr marL="43815" algn="ctr">
                        <a:lnSpc>
                          <a:spcPct val="100000"/>
                        </a:lnSpc>
                        <a:spcBef>
                          <a:spcPts val="885"/>
                        </a:spcBef>
                      </a:pPr>
                      <a:r>
                        <a:rPr sz="1200" spc="-30" dirty="0">
                          <a:latin typeface="양재붓꽃체L"/>
                          <a:cs typeface="양재붓꽃체L"/>
                        </a:rPr>
                        <a:t>구분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11239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497840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200" spc="-70" dirty="0">
                          <a:latin typeface="양재붓꽃체L"/>
                          <a:cs typeface="양재붓꽃체L"/>
                        </a:rPr>
                        <a:t>일상감사(건수)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57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3">
                  <a:txBody>
                    <a:bodyPr/>
                    <a:lstStyle/>
                    <a:p>
                      <a:pPr marL="495934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200" spc="-70" dirty="0">
                          <a:latin typeface="양재붓꽃체L"/>
                          <a:cs typeface="양재붓꽃체L"/>
                        </a:rPr>
                        <a:t>감사의견(건수)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571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0851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1239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200" spc="-10" dirty="0">
                          <a:latin typeface="양재붓꽃체L"/>
                          <a:cs typeface="양재붓꽃체L"/>
                        </a:rPr>
                        <a:t>2016</a:t>
                      </a:r>
                      <a:r>
                        <a:rPr sz="1200" spc="-10" dirty="0">
                          <a:latin typeface="함초롬돋움"/>
                          <a:cs typeface="함초롬돋움"/>
                        </a:rPr>
                        <a:t>(B)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57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200" spc="-10" dirty="0">
                          <a:latin typeface="양재붓꽃체L"/>
                          <a:cs typeface="양재붓꽃체L"/>
                        </a:rPr>
                        <a:t>2017</a:t>
                      </a:r>
                      <a:r>
                        <a:rPr sz="1200" spc="-10" dirty="0">
                          <a:latin typeface="함초롬돋움"/>
                          <a:cs typeface="함초롬돋움"/>
                        </a:rPr>
                        <a:t>(A)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57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200" spc="-165" dirty="0">
                          <a:latin typeface="양재붓꽃체L"/>
                          <a:cs typeface="양재붓꽃체L"/>
                        </a:rPr>
                        <a:t>증감</a:t>
                      </a:r>
                      <a:r>
                        <a:rPr sz="1200" spc="-165" dirty="0">
                          <a:latin typeface="함초롬돋움"/>
                          <a:cs typeface="함초롬돋움"/>
                        </a:rPr>
                        <a:t>(A-B)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57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200" spc="-15" dirty="0">
                          <a:latin typeface="양재붓꽃체L"/>
                          <a:cs typeface="양재붓꽃체L"/>
                        </a:rPr>
                        <a:t>2016</a:t>
                      </a:r>
                      <a:r>
                        <a:rPr sz="1200" spc="-15" dirty="0">
                          <a:latin typeface="함초롬돋움"/>
                          <a:cs typeface="함초롬돋움"/>
                        </a:rPr>
                        <a:t>(B)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57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200" spc="-10" dirty="0">
                          <a:latin typeface="양재붓꽃체L"/>
                          <a:cs typeface="양재붓꽃체L"/>
                        </a:rPr>
                        <a:t>2017</a:t>
                      </a:r>
                      <a:r>
                        <a:rPr sz="1200" spc="-10" dirty="0">
                          <a:latin typeface="함초롬돋움"/>
                          <a:cs typeface="함초롬돋움"/>
                        </a:rPr>
                        <a:t>(A)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57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200" spc="-165" dirty="0">
                          <a:latin typeface="양재붓꽃체L"/>
                          <a:cs typeface="양재붓꽃체L"/>
                        </a:rPr>
                        <a:t>증감</a:t>
                      </a:r>
                      <a:r>
                        <a:rPr sz="1200" spc="-165" dirty="0">
                          <a:latin typeface="함초롬돋움"/>
                          <a:cs typeface="함초롬돋움"/>
                        </a:rPr>
                        <a:t>(A-B)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571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7376">
                <a:tc>
                  <a:txBody>
                    <a:bodyPr/>
                    <a:lstStyle/>
                    <a:p>
                      <a:pPr marL="43815" algn="ctr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spc="-30" dirty="0">
                          <a:latin typeface="양재붓꽃체L"/>
                          <a:cs typeface="양재붓꽃체L"/>
                        </a:rPr>
                        <a:t>합계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2476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spc="15" dirty="0">
                          <a:latin typeface="양재붓꽃체L"/>
                          <a:cs typeface="양재붓꽃체L"/>
                        </a:rPr>
                        <a:t>405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2476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spc="10" dirty="0">
                          <a:latin typeface="양재붓꽃체L"/>
                          <a:cs typeface="양재붓꽃체L"/>
                        </a:rPr>
                        <a:t>622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2476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marR="1270" algn="ctr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spc="15" dirty="0">
                          <a:latin typeface="양재붓꽃체L"/>
                          <a:cs typeface="양재붓꽃체L"/>
                        </a:rPr>
                        <a:t>217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2476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spc="15" dirty="0">
                          <a:latin typeface="양재붓꽃체L"/>
                          <a:cs typeface="양재붓꽃체L"/>
                        </a:rPr>
                        <a:t>49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2476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spc="5" dirty="0">
                          <a:latin typeface="양재붓꽃체L"/>
                          <a:cs typeface="양재붓꽃체L"/>
                        </a:rPr>
                        <a:t>46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2476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marR="7620" algn="ctr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dirty="0">
                          <a:latin typeface="양재붓꽃체L"/>
                          <a:cs typeface="양재붓꽃체L"/>
                        </a:rPr>
                        <a:t>3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2476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6621">
                <a:tc>
                  <a:txBody>
                    <a:bodyPr/>
                    <a:lstStyle/>
                    <a:p>
                      <a:pPr marL="51435"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spc="-30" dirty="0">
                          <a:latin typeface="함초롬돋움"/>
                          <a:cs typeface="함초롬돋움"/>
                        </a:rPr>
                        <a:t>사업계획(안)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spc="-85" dirty="0">
                          <a:latin typeface="함초롬돋움"/>
                          <a:cs typeface="함초롬돋움"/>
                        </a:rPr>
                        <a:t>37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spc="-85" dirty="0">
                          <a:latin typeface="함초롬돋움"/>
                          <a:cs typeface="함초롬돋움"/>
                        </a:rPr>
                        <a:t>50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spc="-85" dirty="0">
                          <a:latin typeface="함초롬돋움"/>
                          <a:cs typeface="함초롬돋움"/>
                        </a:rPr>
                        <a:t>13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spc="-75" dirty="0">
                          <a:latin typeface="함초롬돋움"/>
                          <a:cs typeface="함초롬돋움"/>
                        </a:rPr>
                        <a:t>31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spc="-85" dirty="0">
                          <a:latin typeface="함초롬돋움"/>
                          <a:cs typeface="함초롬돋움"/>
                        </a:rPr>
                        <a:t>40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dirty="0">
                          <a:latin typeface="함초롬돋움"/>
                          <a:cs typeface="함초롬돋움"/>
                        </a:rPr>
                        <a:t>9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8132">
                <a:tc>
                  <a:txBody>
                    <a:bodyPr/>
                    <a:lstStyle/>
                    <a:p>
                      <a:pPr marL="51435"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spc="-5" dirty="0">
                          <a:latin typeface="함초롬돋움"/>
                          <a:cs typeface="함초롬돋움"/>
                        </a:rPr>
                        <a:t>이사회</a:t>
                      </a:r>
                      <a:r>
                        <a:rPr sz="1200" spc="8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10" dirty="0">
                          <a:latin typeface="함초롬돋움"/>
                          <a:cs typeface="함초롬돋움"/>
                        </a:rPr>
                        <a:t>부의사항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spc="-85" dirty="0">
                          <a:latin typeface="함초롬돋움"/>
                          <a:cs typeface="함초롬돋움"/>
                        </a:rPr>
                        <a:t>11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spc="-85" dirty="0">
                          <a:latin typeface="함초롬돋움"/>
                          <a:cs typeface="함초롬돋움"/>
                        </a:rPr>
                        <a:t>26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spc="-85" dirty="0">
                          <a:latin typeface="함초롬돋움"/>
                          <a:cs typeface="함초롬돋움"/>
                        </a:rPr>
                        <a:t>15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dirty="0">
                          <a:latin typeface="함초롬돋움"/>
                          <a:cs typeface="함초롬돋움"/>
                        </a:rPr>
                        <a:t>2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dirty="0">
                          <a:latin typeface="함초롬돋움"/>
                          <a:cs typeface="함초롬돋움"/>
                        </a:rPr>
                        <a:t>1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spc="-65" dirty="0">
                          <a:latin typeface="MS UI Gothic"/>
                          <a:cs typeface="MS UI Gothic"/>
                        </a:rPr>
                        <a:t>△</a:t>
                      </a:r>
                      <a:r>
                        <a:rPr sz="1200" spc="-65" dirty="0">
                          <a:latin typeface="함초롬돋움"/>
                          <a:cs typeface="함초롬돋움"/>
                        </a:rPr>
                        <a:t>1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6621">
                <a:tc>
                  <a:txBody>
                    <a:bodyPr/>
                    <a:lstStyle/>
                    <a:p>
                      <a:pPr marL="52705"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spc="5" dirty="0">
                          <a:latin typeface="함초롬돋움"/>
                          <a:cs typeface="함초롬돋움"/>
                        </a:rPr>
                        <a:t>정관</a:t>
                      </a:r>
                      <a:r>
                        <a:rPr sz="1200" spc="11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및</a:t>
                      </a:r>
                      <a:r>
                        <a:rPr sz="1200" spc="114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5" dirty="0">
                          <a:latin typeface="함초롬돋움"/>
                          <a:cs typeface="함초롬돋움"/>
                        </a:rPr>
                        <a:t>제규정</a:t>
                      </a:r>
                      <a:r>
                        <a:rPr sz="1200" spc="13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15" dirty="0">
                          <a:latin typeface="함초롬돋움"/>
                          <a:cs typeface="함초롬돋움"/>
                        </a:rPr>
                        <a:t>제·개정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spc="-85" dirty="0">
                          <a:latin typeface="함초롬돋움"/>
                          <a:cs typeface="함초롬돋움"/>
                        </a:rPr>
                        <a:t>18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spc="-85" dirty="0">
                          <a:latin typeface="함초롬돋움"/>
                          <a:cs typeface="함초롬돋움"/>
                        </a:rPr>
                        <a:t>19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dirty="0">
                          <a:latin typeface="함초롬돋움"/>
                          <a:cs typeface="함초롬돋움"/>
                        </a:rPr>
                        <a:t>1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dirty="0">
                          <a:latin typeface="함초롬돋움"/>
                          <a:cs typeface="함초롬돋움"/>
                        </a:rPr>
                        <a:t>3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dirty="0">
                          <a:latin typeface="함초롬돋움"/>
                          <a:cs typeface="함초롬돋움"/>
                        </a:rPr>
                        <a:t>2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spc="-65" dirty="0">
                          <a:latin typeface="MS UI Gothic"/>
                          <a:cs typeface="MS UI Gothic"/>
                        </a:rPr>
                        <a:t>△</a:t>
                      </a:r>
                      <a:r>
                        <a:rPr sz="1200" spc="-65" dirty="0">
                          <a:latin typeface="함초롬돋움"/>
                          <a:cs typeface="함초롬돋움"/>
                        </a:rPr>
                        <a:t>1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6621">
                <a:tc>
                  <a:txBody>
                    <a:bodyPr/>
                    <a:lstStyle/>
                    <a:p>
                      <a:pPr marL="52705"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spc="5" dirty="0">
                          <a:latin typeface="함초롬돋움"/>
                          <a:cs typeface="함초롬돋움"/>
                        </a:rPr>
                        <a:t>예산</a:t>
                      </a:r>
                      <a:r>
                        <a:rPr sz="1200" spc="11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5" dirty="0">
                          <a:latin typeface="함초롬돋움"/>
                          <a:cs typeface="함초롬돋움"/>
                        </a:rPr>
                        <a:t>편성</a:t>
                      </a:r>
                      <a:r>
                        <a:rPr sz="1200" spc="114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및</a:t>
                      </a:r>
                      <a:r>
                        <a:rPr sz="1200" spc="13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5" dirty="0">
                          <a:latin typeface="함초롬돋움"/>
                          <a:cs typeface="함초롬돋움"/>
                        </a:rPr>
                        <a:t>전용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spc="-85" dirty="0">
                          <a:latin typeface="함초롬돋움"/>
                          <a:cs typeface="함초롬돋움"/>
                        </a:rPr>
                        <a:t>27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spc="-85" dirty="0">
                          <a:latin typeface="함초롬돋움"/>
                          <a:cs typeface="함초롬돋움"/>
                        </a:rPr>
                        <a:t>34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dirty="0">
                          <a:latin typeface="함초롬돋움"/>
                          <a:cs typeface="함초롬돋움"/>
                        </a:rPr>
                        <a:t>7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dirty="0">
                          <a:latin typeface="함초롬돋움"/>
                          <a:cs typeface="함초롬돋움"/>
                        </a:rPr>
                        <a:t>3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dirty="0">
                          <a:latin typeface="함초롬돋움"/>
                          <a:cs typeface="함초롬돋움"/>
                        </a:rPr>
                        <a:t>1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spc="-65" dirty="0">
                          <a:latin typeface="MS UI Gothic"/>
                          <a:cs typeface="MS UI Gothic"/>
                        </a:rPr>
                        <a:t>△</a:t>
                      </a:r>
                      <a:r>
                        <a:rPr sz="1200" spc="-65" dirty="0">
                          <a:latin typeface="함초롬돋움"/>
                          <a:cs typeface="함초롬돋움"/>
                        </a:rPr>
                        <a:t>2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8145">
                <a:tc>
                  <a:txBody>
                    <a:bodyPr/>
                    <a:lstStyle/>
                    <a:p>
                      <a:pPr marL="51435"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spc="-10" dirty="0">
                          <a:latin typeface="함초롬돋움"/>
                          <a:cs typeface="함초롬돋움"/>
                        </a:rPr>
                        <a:t>외부강의</a:t>
                      </a:r>
                      <a:r>
                        <a:rPr sz="1200" spc="9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5" dirty="0">
                          <a:latin typeface="함초롬돋움"/>
                          <a:cs typeface="함초롬돋움"/>
                        </a:rPr>
                        <a:t>신고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spc="-85" dirty="0">
                          <a:latin typeface="함초롬돋움"/>
                          <a:cs typeface="함초롬돋움"/>
                        </a:rPr>
                        <a:t>275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spc="-85" dirty="0">
                          <a:latin typeface="함초롬돋움"/>
                          <a:cs typeface="함초롬돋움"/>
                        </a:rPr>
                        <a:t>428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spc="-85" dirty="0">
                          <a:latin typeface="함초롬돋움"/>
                          <a:cs typeface="함초롬돋움"/>
                        </a:rPr>
                        <a:t>153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dirty="0">
                          <a:latin typeface="함초롬돋움"/>
                          <a:cs typeface="함초롬돋움"/>
                        </a:rPr>
                        <a:t>9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dirty="0">
                          <a:latin typeface="함초롬돋움"/>
                          <a:cs typeface="함초롬돋움"/>
                        </a:rPr>
                        <a:t>2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spc="-65" dirty="0">
                          <a:latin typeface="MS UI Gothic"/>
                          <a:cs typeface="MS UI Gothic"/>
                        </a:rPr>
                        <a:t>△</a:t>
                      </a:r>
                      <a:r>
                        <a:rPr sz="1200" spc="-65" dirty="0">
                          <a:latin typeface="함초롬돋움"/>
                          <a:cs typeface="함초롬돋움"/>
                        </a:rPr>
                        <a:t>7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6608">
                <a:tc>
                  <a:txBody>
                    <a:bodyPr/>
                    <a:lstStyle/>
                    <a:p>
                      <a:pPr marL="51435"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spc="-10" dirty="0">
                          <a:latin typeface="함초롬돋움"/>
                          <a:cs typeface="함초롬돋움"/>
                        </a:rPr>
                        <a:t>경영공시</a:t>
                      </a:r>
                      <a:r>
                        <a:rPr sz="1200" spc="10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10" dirty="0">
                          <a:latin typeface="함초롬돋움"/>
                          <a:cs typeface="함초롬돋움"/>
                        </a:rPr>
                        <a:t>등록내용</a:t>
                      </a:r>
                      <a:r>
                        <a:rPr sz="1200" spc="10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5" dirty="0">
                          <a:latin typeface="함초롬돋움"/>
                          <a:cs typeface="함초롬돋움"/>
                        </a:rPr>
                        <a:t>확인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spc="-85" dirty="0">
                          <a:latin typeface="함초롬돋움"/>
                          <a:cs typeface="함초롬돋움"/>
                        </a:rPr>
                        <a:t>37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spc="-85" dirty="0">
                          <a:latin typeface="함초롬돋움"/>
                          <a:cs typeface="함초롬돋움"/>
                        </a:rPr>
                        <a:t>65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spc="-85" dirty="0">
                          <a:latin typeface="함초롬돋움"/>
                          <a:cs typeface="함초롬돋움"/>
                        </a:rPr>
                        <a:t>28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dirty="0">
                          <a:latin typeface="함초롬돋움"/>
                          <a:cs typeface="함초롬돋움"/>
                        </a:rPr>
                        <a:t>1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dirty="0">
                          <a:latin typeface="함초롬돋움"/>
                          <a:cs typeface="함초롬돋움"/>
                        </a:rPr>
                        <a:t>0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spc="-65" dirty="0">
                          <a:latin typeface="MS UI Gothic"/>
                          <a:cs typeface="MS UI Gothic"/>
                        </a:rPr>
                        <a:t>△</a:t>
                      </a:r>
                      <a:r>
                        <a:rPr sz="1200" spc="-65" dirty="0">
                          <a:latin typeface="함초롬돋움"/>
                          <a:cs typeface="함초롬돋움"/>
                        </a:rPr>
                        <a:t>1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8947" y="1109571"/>
            <a:ext cx="5555601" cy="362838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832661" y="1092516"/>
            <a:ext cx="245110" cy="299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b="1" spc="-40" dirty="0">
                <a:latin typeface="HY견고딕"/>
                <a:cs typeface="HY견고딕"/>
              </a:rPr>
              <a:t>나</a:t>
            </a:r>
            <a:endParaRPr sz="1800">
              <a:latin typeface="HY견고딕"/>
              <a:cs typeface="HY견고딕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91666" y="1115351"/>
            <a:ext cx="1510665" cy="299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spc="-5" dirty="0">
                <a:latin typeface="HY헤드라인M"/>
                <a:cs typeface="HY헤드라인M"/>
              </a:rPr>
              <a:t>감사성과</a:t>
            </a:r>
            <a:r>
              <a:rPr sz="1800" spc="229" dirty="0">
                <a:latin typeface="HY헤드라인M"/>
                <a:cs typeface="HY헤드라인M"/>
              </a:rPr>
              <a:t> </a:t>
            </a:r>
            <a:r>
              <a:rPr sz="1800" spc="-5" dirty="0">
                <a:latin typeface="HY헤드라인M"/>
                <a:cs typeface="HY헤드라인M"/>
              </a:rPr>
              <a:t>분석</a:t>
            </a:r>
            <a:endParaRPr sz="1800">
              <a:latin typeface="HY헤드라인M"/>
              <a:cs typeface="HY헤드라인M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818705" y="1847354"/>
            <a:ext cx="184785" cy="184785"/>
            <a:chOff x="818705" y="1847354"/>
            <a:chExt cx="184785" cy="184785"/>
          </a:xfrm>
        </p:grpSpPr>
        <p:sp>
          <p:nvSpPr>
            <p:cNvPr id="6" name="object 6"/>
            <p:cNvSpPr/>
            <p:nvPr/>
          </p:nvSpPr>
          <p:spPr>
            <a:xfrm>
              <a:off x="825563" y="1863331"/>
              <a:ext cx="177165" cy="152400"/>
            </a:xfrm>
            <a:custGeom>
              <a:avLst/>
              <a:gdLst/>
              <a:ahLst/>
              <a:cxnLst/>
              <a:rect l="l" t="t" r="r" b="b"/>
              <a:pathLst>
                <a:path w="177165" h="152400">
                  <a:moveTo>
                    <a:pt x="0" y="152234"/>
                  </a:moveTo>
                  <a:lnTo>
                    <a:pt x="176695" y="152234"/>
                  </a:lnTo>
                  <a:lnTo>
                    <a:pt x="176695" y="0"/>
                  </a:lnTo>
                  <a:lnTo>
                    <a:pt x="0" y="0"/>
                  </a:lnTo>
                  <a:lnTo>
                    <a:pt x="0" y="15223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18705" y="1847354"/>
              <a:ext cx="184315" cy="184200"/>
            </a:xfrm>
            <a:prstGeom prst="rect">
              <a:avLst/>
            </a:prstGeom>
          </p:spPr>
        </p:pic>
      </p:grpSp>
      <p:grpSp>
        <p:nvGrpSpPr>
          <p:cNvPr id="8" name="object 8"/>
          <p:cNvGrpSpPr/>
          <p:nvPr/>
        </p:nvGrpSpPr>
        <p:grpSpPr>
          <a:xfrm>
            <a:off x="818705" y="5578589"/>
            <a:ext cx="184785" cy="184785"/>
            <a:chOff x="818705" y="5578589"/>
            <a:chExt cx="184785" cy="184785"/>
          </a:xfrm>
        </p:grpSpPr>
        <p:sp>
          <p:nvSpPr>
            <p:cNvPr id="9" name="object 9"/>
            <p:cNvSpPr/>
            <p:nvPr/>
          </p:nvSpPr>
          <p:spPr>
            <a:xfrm>
              <a:off x="825563" y="5594578"/>
              <a:ext cx="177165" cy="152400"/>
            </a:xfrm>
            <a:custGeom>
              <a:avLst/>
              <a:gdLst/>
              <a:ahLst/>
              <a:cxnLst/>
              <a:rect l="l" t="t" r="r" b="b"/>
              <a:pathLst>
                <a:path w="177165" h="152400">
                  <a:moveTo>
                    <a:pt x="0" y="152234"/>
                  </a:moveTo>
                  <a:lnTo>
                    <a:pt x="176695" y="152234"/>
                  </a:lnTo>
                  <a:lnTo>
                    <a:pt x="176695" y="0"/>
                  </a:lnTo>
                  <a:lnTo>
                    <a:pt x="0" y="0"/>
                  </a:lnTo>
                  <a:lnTo>
                    <a:pt x="0" y="15223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18705" y="5578589"/>
              <a:ext cx="184315" cy="184213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896635" y="1786701"/>
            <a:ext cx="5952490" cy="77133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04470">
              <a:lnSpc>
                <a:spcPct val="100000"/>
              </a:lnSpc>
              <a:spcBef>
                <a:spcPts val="95"/>
              </a:spcBef>
            </a:pPr>
            <a:r>
              <a:rPr sz="1600" b="1" spc="25" dirty="0">
                <a:latin typeface="HY울릉도M"/>
                <a:cs typeface="HY울릉도M"/>
              </a:rPr>
              <a:t>잘한</a:t>
            </a:r>
            <a:r>
              <a:rPr sz="1600" b="1" spc="225" dirty="0">
                <a:latin typeface="HY울릉도M"/>
                <a:cs typeface="HY울릉도M"/>
              </a:rPr>
              <a:t> </a:t>
            </a:r>
            <a:r>
              <a:rPr sz="1600" b="1" spc="20" dirty="0">
                <a:latin typeface="HY울릉도M"/>
                <a:cs typeface="HY울릉도M"/>
              </a:rPr>
              <a:t>점</a:t>
            </a:r>
            <a:endParaRPr sz="1600">
              <a:latin typeface="HY울릉도M"/>
              <a:cs typeface="HY울릉도M"/>
            </a:endParaRPr>
          </a:p>
          <a:p>
            <a:pPr marL="297180" indent="-285115" algn="just">
              <a:lnSpc>
                <a:spcPct val="100000"/>
              </a:lnSpc>
              <a:spcBef>
                <a:spcPts val="1330"/>
              </a:spcBef>
              <a:buFont typeface=""/>
              <a:buChar char="❍"/>
              <a:tabLst>
                <a:tab pos="297815" algn="l"/>
              </a:tabLst>
            </a:pPr>
            <a:r>
              <a:rPr sz="1500" spc="-5" dirty="0">
                <a:latin typeface="펜흘림"/>
                <a:cs typeface="펜흘림"/>
              </a:rPr>
              <a:t>제도개선</a:t>
            </a:r>
            <a:r>
              <a:rPr sz="1500" spc="-2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중심의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감사</a:t>
            </a:r>
            <a:r>
              <a:rPr sz="1500" spc="-2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활동</a:t>
            </a:r>
            <a:endParaRPr sz="1500">
              <a:latin typeface="펜흘림"/>
              <a:cs typeface="펜흘림"/>
            </a:endParaRPr>
          </a:p>
          <a:p>
            <a:pPr marL="361315" marR="5080" lvl="1" indent="-160020" algn="just">
              <a:lnSpc>
                <a:spcPct val="124900"/>
              </a:lnSpc>
              <a:spcBef>
                <a:spcPts val="509"/>
              </a:spcBef>
              <a:buFont typeface="Times New Roman"/>
              <a:buChar char="-"/>
              <a:tabLst>
                <a:tab pos="396875" algn="l"/>
              </a:tabLst>
            </a:pPr>
            <a:r>
              <a:rPr dirty="0"/>
              <a:t>	</a:t>
            </a:r>
            <a:r>
              <a:rPr sz="1500" spc="-5" dirty="0">
                <a:latin typeface="펜흘림"/>
                <a:cs typeface="펜흘림"/>
              </a:rPr>
              <a:t>사후적발 보다는 사전예방 중심의 제도개선점 발굴 노력으로 </a:t>
            </a:r>
            <a:r>
              <a:rPr sz="1500" dirty="0">
                <a:latin typeface="펜흘림"/>
                <a:cs typeface="펜흘림"/>
              </a:rPr>
              <a:t> </a:t>
            </a:r>
            <a:r>
              <a:rPr sz="1500" spc="-30" dirty="0">
                <a:latin typeface="Times New Roman"/>
                <a:cs typeface="Times New Roman"/>
              </a:rPr>
              <a:t>‘16</a:t>
            </a:r>
            <a:r>
              <a:rPr sz="1500" spc="-30" dirty="0">
                <a:latin typeface="펜흘림"/>
                <a:cs typeface="펜흘림"/>
              </a:rPr>
              <a:t>년 </a:t>
            </a:r>
            <a:r>
              <a:rPr sz="1500" spc="-5" dirty="0">
                <a:latin typeface="펜흘림"/>
                <a:cs typeface="펜흘림"/>
              </a:rPr>
              <a:t>대비 징계 등 신분상 조치는 </a:t>
            </a:r>
            <a:r>
              <a:rPr sz="1500" spc="-5" dirty="0">
                <a:latin typeface="Times New Roman"/>
                <a:cs typeface="Times New Roman"/>
              </a:rPr>
              <a:t>56.8%</a:t>
            </a:r>
            <a:r>
              <a:rPr sz="1500" dirty="0">
                <a:latin typeface="Times New Roman"/>
                <a:cs typeface="Times New Roman"/>
              </a:rPr>
              <a:t> </a:t>
            </a:r>
            <a:r>
              <a:rPr sz="1500" spc="-5" dirty="0">
                <a:latin typeface="펜흘림"/>
                <a:cs typeface="펜흘림"/>
              </a:rPr>
              <a:t>감소하고</a:t>
            </a:r>
            <a:r>
              <a:rPr sz="1500" spc="-5" dirty="0">
                <a:latin typeface="Times New Roman"/>
                <a:cs typeface="Times New Roman"/>
              </a:rPr>
              <a:t>(37</a:t>
            </a:r>
            <a:r>
              <a:rPr sz="1500" spc="-5" dirty="0">
                <a:latin typeface="펜흘림"/>
                <a:cs typeface="펜흘림"/>
              </a:rPr>
              <a:t>명</a:t>
            </a:r>
            <a:r>
              <a:rPr sz="1500" spc="-5" dirty="0">
                <a:latin typeface="바탕"/>
                <a:cs typeface="바탕"/>
              </a:rPr>
              <a:t>→</a:t>
            </a:r>
            <a:r>
              <a:rPr sz="1500" spc="-5" dirty="0">
                <a:latin typeface="Times New Roman"/>
                <a:cs typeface="Times New Roman"/>
              </a:rPr>
              <a:t>16</a:t>
            </a:r>
            <a:r>
              <a:rPr sz="1500" spc="-5" dirty="0">
                <a:latin typeface="펜흘림"/>
                <a:cs typeface="펜흘림"/>
              </a:rPr>
              <a:t>명</a:t>
            </a:r>
            <a:r>
              <a:rPr sz="1500" spc="-5" dirty="0">
                <a:latin typeface="Times New Roman"/>
                <a:cs typeface="Times New Roman"/>
              </a:rPr>
              <a:t>), </a:t>
            </a:r>
            <a:r>
              <a:rPr sz="1500" spc="-360" dirty="0">
                <a:latin typeface="Times New Roman"/>
                <a:cs typeface="Times New Roman"/>
              </a:rPr>
              <a:t> </a:t>
            </a:r>
            <a:r>
              <a:rPr sz="1500" spc="-5" dirty="0">
                <a:latin typeface="펜흘림"/>
                <a:cs typeface="펜흘림"/>
              </a:rPr>
              <a:t>개선</a:t>
            </a:r>
            <a:r>
              <a:rPr sz="1500" spc="-5" dirty="0">
                <a:latin typeface="바탕"/>
                <a:cs typeface="바탕"/>
              </a:rPr>
              <a:t>∙</a:t>
            </a:r>
            <a:r>
              <a:rPr sz="1500" spc="-5" dirty="0">
                <a:latin typeface="펜흘림"/>
                <a:cs typeface="펜흘림"/>
              </a:rPr>
              <a:t>권고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등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행정상</a:t>
            </a:r>
            <a:r>
              <a:rPr sz="1500" spc="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조치가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Times New Roman"/>
                <a:cs typeface="Times New Roman"/>
              </a:rPr>
              <a:t>141.7%</a:t>
            </a:r>
            <a:r>
              <a:rPr sz="1500" spc="10" dirty="0">
                <a:latin typeface="Times New Roman"/>
                <a:cs typeface="Times New Roman"/>
              </a:rPr>
              <a:t> </a:t>
            </a:r>
            <a:r>
              <a:rPr sz="1500" spc="-5" dirty="0">
                <a:latin typeface="펜흘림"/>
                <a:cs typeface="펜흘림"/>
              </a:rPr>
              <a:t>증가함</a:t>
            </a:r>
            <a:r>
              <a:rPr sz="1500" spc="-5" dirty="0">
                <a:latin typeface="Times New Roman"/>
                <a:cs typeface="Times New Roman"/>
              </a:rPr>
              <a:t>(12</a:t>
            </a:r>
            <a:r>
              <a:rPr sz="1500" spc="-5" dirty="0">
                <a:latin typeface="펜흘림"/>
                <a:cs typeface="펜흘림"/>
              </a:rPr>
              <a:t>건</a:t>
            </a:r>
            <a:r>
              <a:rPr sz="1500" spc="-5" dirty="0">
                <a:latin typeface="바탕"/>
                <a:cs typeface="바탕"/>
              </a:rPr>
              <a:t>→</a:t>
            </a:r>
            <a:r>
              <a:rPr sz="1500" spc="-5" dirty="0">
                <a:latin typeface="Times New Roman"/>
                <a:cs typeface="Times New Roman"/>
              </a:rPr>
              <a:t>29</a:t>
            </a:r>
            <a:r>
              <a:rPr sz="1500" spc="-5" dirty="0">
                <a:latin typeface="펜흘림"/>
                <a:cs typeface="펜흘림"/>
              </a:rPr>
              <a:t>건</a:t>
            </a:r>
            <a:r>
              <a:rPr sz="1500" spc="-5" dirty="0">
                <a:latin typeface="Times New Roman"/>
                <a:cs typeface="Times New Roman"/>
              </a:rPr>
              <a:t>)</a:t>
            </a:r>
            <a:endParaRPr sz="1500">
              <a:latin typeface="Times New Roman"/>
              <a:cs typeface="Times New Roman"/>
            </a:endParaRPr>
          </a:p>
          <a:p>
            <a:pPr lvl="1">
              <a:lnSpc>
                <a:spcPct val="100000"/>
              </a:lnSpc>
              <a:spcBef>
                <a:spcPts val="10"/>
              </a:spcBef>
              <a:buFont typeface="Times New Roman"/>
              <a:buChar char="-"/>
            </a:pPr>
            <a:endParaRPr sz="1250">
              <a:latin typeface="Times New Roman"/>
              <a:cs typeface="Times New Roman"/>
            </a:endParaRPr>
          </a:p>
          <a:p>
            <a:pPr marL="297180" indent="-285115" algn="just">
              <a:lnSpc>
                <a:spcPct val="100000"/>
              </a:lnSpc>
              <a:buFont typeface=""/>
              <a:buChar char="❍"/>
              <a:tabLst>
                <a:tab pos="297815" algn="l"/>
              </a:tabLst>
            </a:pPr>
            <a:r>
              <a:rPr sz="1500" spc="-5" dirty="0">
                <a:latin typeface="펜흘림"/>
                <a:cs typeface="펜흘림"/>
              </a:rPr>
              <a:t>외부강의</a:t>
            </a:r>
            <a:r>
              <a:rPr sz="1500" spc="-3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사전신고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정착</a:t>
            </a:r>
            <a:endParaRPr sz="1500">
              <a:latin typeface="펜흘림"/>
              <a:cs typeface="펜흘림"/>
            </a:endParaRPr>
          </a:p>
          <a:p>
            <a:pPr marL="359410" lvl="1" indent="-158750">
              <a:lnSpc>
                <a:spcPct val="100000"/>
              </a:lnSpc>
              <a:spcBef>
                <a:spcPts val="944"/>
              </a:spcBef>
              <a:buChar char="-"/>
              <a:tabLst>
                <a:tab pos="360045" algn="l"/>
              </a:tabLst>
            </a:pPr>
            <a:r>
              <a:rPr sz="1500" spc="-35" dirty="0">
                <a:latin typeface="Times New Roman"/>
                <a:cs typeface="Times New Roman"/>
              </a:rPr>
              <a:t>‘16</a:t>
            </a:r>
            <a:r>
              <a:rPr sz="1500" spc="-35" dirty="0">
                <a:latin typeface="펜흘림"/>
                <a:cs typeface="펜흘림"/>
              </a:rPr>
              <a:t>년</a:t>
            </a:r>
            <a:r>
              <a:rPr sz="1500" spc="-50" dirty="0">
                <a:latin typeface="펜흘림"/>
                <a:cs typeface="펜흘림"/>
              </a:rPr>
              <a:t> </a:t>
            </a:r>
            <a:r>
              <a:rPr sz="1500" spc="-25" dirty="0">
                <a:latin typeface="Times New Roman"/>
                <a:cs typeface="Times New Roman"/>
              </a:rPr>
              <a:t>275</a:t>
            </a:r>
            <a:r>
              <a:rPr sz="1500" spc="-25" dirty="0">
                <a:latin typeface="펜흘림"/>
                <a:cs typeface="펜흘림"/>
              </a:rPr>
              <a:t>건에서</a:t>
            </a:r>
            <a:r>
              <a:rPr sz="1500" spc="-50" dirty="0">
                <a:latin typeface="펜흘림"/>
                <a:cs typeface="펜흘림"/>
              </a:rPr>
              <a:t> </a:t>
            </a:r>
            <a:r>
              <a:rPr sz="1500" spc="-35" dirty="0">
                <a:latin typeface="Times New Roman"/>
                <a:cs typeface="Times New Roman"/>
              </a:rPr>
              <a:t>’17</a:t>
            </a:r>
            <a:r>
              <a:rPr sz="1500" spc="-35" dirty="0">
                <a:latin typeface="펜흘림"/>
                <a:cs typeface="펜흘림"/>
              </a:rPr>
              <a:t>년</a:t>
            </a:r>
            <a:r>
              <a:rPr sz="1500" spc="-60" dirty="0">
                <a:latin typeface="펜흘림"/>
                <a:cs typeface="펜흘림"/>
              </a:rPr>
              <a:t> </a:t>
            </a:r>
            <a:r>
              <a:rPr sz="1500" spc="-25" dirty="0">
                <a:latin typeface="Times New Roman"/>
                <a:cs typeface="Times New Roman"/>
              </a:rPr>
              <a:t>428</a:t>
            </a:r>
            <a:r>
              <a:rPr sz="1500" spc="-25" dirty="0">
                <a:latin typeface="펜흘림"/>
                <a:cs typeface="펜흘림"/>
              </a:rPr>
              <a:t>건으로</a:t>
            </a:r>
            <a:r>
              <a:rPr sz="1500" spc="-55" dirty="0">
                <a:latin typeface="펜흘림"/>
                <a:cs typeface="펜흘림"/>
              </a:rPr>
              <a:t> </a:t>
            </a:r>
            <a:r>
              <a:rPr sz="1500" spc="-25" dirty="0">
                <a:latin typeface="펜흘림"/>
                <a:cs typeface="펜흘림"/>
              </a:rPr>
              <a:t>사전</a:t>
            </a:r>
            <a:r>
              <a:rPr sz="1500" spc="-50" dirty="0">
                <a:latin typeface="펜흘림"/>
                <a:cs typeface="펜흘림"/>
              </a:rPr>
              <a:t> </a:t>
            </a:r>
            <a:r>
              <a:rPr sz="1500" spc="-30" dirty="0">
                <a:latin typeface="펜흘림"/>
                <a:cs typeface="펜흘림"/>
              </a:rPr>
              <a:t>신고건수가</a:t>
            </a:r>
            <a:r>
              <a:rPr sz="1500" spc="-60" dirty="0">
                <a:latin typeface="펜흘림"/>
                <a:cs typeface="펜흘림"/>
              </a:rPr>
              <a:t> </a:t>
            </a:r>
            <a:r>
              <a:rPr sz="1500" spc="-10" dirty="0">
                <a:latin typeface="Times New Roman"/>
                <a:cs typeface="Times New Roman"/>
              </a:rPr>
              <a:t>55.6%</a:t>
            </a:r>
            <a:r>
              <a:rPr sz="1500" spc="330" dirty="0">
                <a:latin typeface="Times New Roman"/>
                <a:cs typeface="Times New Roman"/>
              </a:rPr>
              <a:t> </a:t>
            </a:r>
            <a:r>
              <a:rPr sz="1500" spc="-30" dirty="0">
                <a:latin typeface="펜흘림"/>
                <a:cs typeface="펜흘림"/>
              </a:rPr>
              <a:t>증가함</a:t>
            </a:r>
            <a:endParaRPr sz="1500">
              <a:latin typeface="펜흘림"/>
              <a:cs typeface="펜흘림"/>
            </a:endParaRPr>
          </a:p>
          <a:p>
            <a:pPr marL="496570" marR="6350" indent="-295910" algn="just">
              <a:lnSpc>
                <a:spcPct val="124900"/>
              </a:lnSpc>
              <a:spcBef>
                <a:spcPts val="509"/>
              </a:spcBef>
            </a:pPr>
            <a:r>
              <a:rPr sz="1500" spc="-5" dirty="0">
                <a:latin typeface="바탕"/>
                <a:cs typeface="바탕"/>
              </a:rPr>
              <a:t>☞</a:t>
            </a:r>
            <a:r>
              <a:rPr sz="1500" spc="280" dirty="0">
                <a:latin typeface="바탕"/>
                <a:cs typeface="바탕"/>
              </a:rPr>
              <a:t> </a:t>
            </a:r>
            <a:r>
              <a:rPr sz="1500" spc="-30" dirty="0">
                <a:latin typeface="Times New Roman"/>
                <a:cs typeface="Times New Roman"/>
              </a:rPr>
              <a:t>‘16</a:t>
            </a:r>
            <a:r>
              <a:rPr sz="1500" spc="-30" dirty="0">
                <a:latin typeface="펜흘림"/>
                <a:cs typeface="펜흘림"/>
              </a:rPr>
              <a:t>년</a:t>
            </a:r>
            <a:r>
              <a:rPr sz="1500" spc="30" dirty="0">
                <a:latin typeface="펜흘림"/>
                <a:cs typeface="펜흘림"/>
              </a:rPr>
              <a:t> </a:t>
            </a:r>
            <a:r>
              <a:rPr sz="1500" spc="-10" dirty="0">
                <a:latin typeface="Times New Roman"/>
                <a:cs typeface="Times New Roman"/>
              </a:rPr>
              <a:t>11</a:t>
            </a:r>
            <a:r>
              <a:rPr sz="1500" spc="-10" dirty="0">
                <a:latin typeface="펜흘림"/>
                <a:cs typeface="펜흘림"/>
              </a:rPr>
              <a:t>월</a:t>
            </a:r>
            <a:r>
              <a:rPr sz="1500" spc="3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자체적으로</a:t>
            </a:r>
            <a:r>
              <a:rPr sz="1500" spc="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실시한</a:t>
            </a:r>
            <a:r>
              <a:rPr sz="1500" spc="2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바탕"/>
                <a:cs typeface="바탕"/>
              </a:rPr>
              <a:t>「</a:t>
            </a:r>
            <a:r>
              <a:rPr sz="1500" spc="-5" dirty="0">
                <a:latin typeface="펜흘림"/>
                <a:cs typeface="펜흘림"/>
              </a:rPr>
              <a:t>외부강의등</a:t>
            </a:r>
            <a:r>
              <a:rPr sz="1500" spc="3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실태</a:t>
            </a:r>
            <a:r>
              <a:rPr sz="1500" spc="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감사</a:t>
            </a:r>
            <a:r>
              <a:rPr sz="1500" spc="-5" dirty="0">
                <a:latin typeface="바탕"/>
                <a:cs typeface="바탕"/>
              </a:rPr>
              <a:t>」</a:t>
            </a:r>
            <a:r>
              <a:rPr sz="1500" spc="-5" dirty="0">
                <a:latin typeface="펜흘림"/>
                <a:cs typeface="펜흘림"/>
              </a:rPr>
              <a:t>결과</a:t>
            </a:r>
            <a:r>
              <a:rPr sz="1500" spc="-5" dirty="0">
                <a:latin typeface="Times New Roman"/>
                <a:cs typeface="Times New Roman"/>
              </a:rPr>
              <a:t>, </a:t>
            </a:r>
            <a:r>
              <a:rPr sz="1500" spc="-360" dirty="0">
                <a:latin typeface="Times New Roman"/>
                <a:cs typeface="Times New Roman"/>
              </a:rPr>
              <a:t> </a:t>
            </a:r>
            <a:r>
              <a:rPr sz="1500" spc="-5" dirty="0">
                <a:latin typeface="펜흘림"/>
                <a:cs typeface="펜흘림"/>
              </a:rPr>
              <a:t>다빈도 미신고자 </a:t>
            </a:r>
            <a:r>
              <a:rPr sz="1500" spc="-5" dirty="0">
                <a:latin typeface="Times New Roman"/>
                <a:cs typeface="Times New Roman"/>
              </a:rPr>
              <a:t>9</a:t>
            </a:r>
            <a:r>
              <a:rPr sz="1500" spc="-5" dirty="0">
                <a:latin typeface="펜흘림"/>
                <a:cs typeface="펜흘림"/>
              </a:rPr>
              <a:t>명에 대한 주의처분 및 교육실시의 효과로 </a:t>
            </a:r>
            <a:r>
              <a:rPr sz="150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외부강의</a:t>
            </a:r>
            <a:r>
              <a:rPr sz="150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사전신고에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대한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직원</a:t>
            </a:r>
            <a:r>
              <a:rPr sz="1500" spc="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인식이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정착되었음</a:t>
            </a:r>
            <a:endParaRPr sz="1500">
              <a:latin typeface="펜흘림"/>
              <a:cs typeface="펜흘림"/>
            </a:endParaRPr>
          </a:p>
          <a:p>
            <a:pPr>
              <a:lnSpc>
                <a:spcPct val="100000"/>
              </a:lnSpc>
            </a:pPr>
            <a:endParaRPr sz="1500">
              <a:latin typeface="펜흘림"/>
              <a:cs typeface="펜흘림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200">
              <a:latin typeface="펜흘림"/>
              <a:cs typeface="펜흘림"/>
            </a:endParaRPr>
          </a:p>
          <a:p>
            <a:pPr marL="204470">
              <a:lnSpc>
                <a:spcPct val="100000"/>
              </a:lnSpc>
            </a:pPr>
            <a:r>
              <a:rPr sz="1600" b="1" spc="25" dirty="0">
                <a:latin typeface="HY울릉도M"/>
                <a:cs typeface="HY울릉도M"/>
              </a:rPr>
              <a:t>개선할</a:t>
            </a:r>
            <a:r>
              <a:rPr sz="1600" b="1" spc="225" dirty="0">
                <a:latin typeface="HY울릉도M"/>
                <a:cs typeface="HY울릉도M"/>
              </a:rPr>
              <a:t> </a:t>
            </a:r>
            <a:r>
              <a:rPr sz="1600" b="1" spc="20" dirty="0">
                <a:latin typeface="HY울릉도M"/>
                <a:cs typeface="HY울릉도M"/>
              </a:rPr>
              <a:t>점</a:t>
            </a:r>
            <a:endParaRPr sz="1600">
              <a:latin typeface="HY울릉도M"/>
              <a:cs typeface="HY울릉도M"/>
            </a:endParaRPr>
          </a:p>
          <a:p>
            <a:pPr marL="297180" indent="-285115">
              <a:lnSpc>
                <a:spcPct val="100000"/>
              </a:lnSpc>
              <a:spcBef>
                <a:spcPts val="1330"/>
              </a:spcBef>
              <a:buFont typeface=""/>
              <a:buChar char="❍"/>
              <a:tabLst>
                <a:tab pos="297815" algn="l"/>
              </a:tabLst>
            </a:pPr>
            <a:r>
              <a:rPr sz="1500" spc="-5" dirty="0">
                <a:latin typeface="펜흘림"/>
                <a:cs typeface="펜흘림"/>
              </a:rPr>
              <a:t>반복</a:t>
            </a:r>
            <a:r>
              <a:rPr sz="1500" spc="-3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지적사항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지속</a:t>
            </a:r>
            <a:r>
              <a:rPr sz="1500" spc="-2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발생</a:t>
            </a:r>
            <a:endParaRPr sz="1500">
              <a:latin typeface="펜흘림"/>
              <a:cs typeface="펜흘림"/>
            </a:endParaRPr>
          </a:p>
          <a:p>
            <a:pPr marL="384175" marR="5080" lvl="1" indent="-182880">
              <a:lnSpc>
                <a:spcPct val="125200"/>
              </a:lnSpc>
              <a:spcBef>
                <a:spcPts val="495"/>
              </a:spcBef>
              <a:buFont typeface="Times New Roman"/>
              <a:buChar char="-"/>
              <a:tabLst>
                <a:tab pos="384810" algn="l"/>
              </a:tabLst>
            </a:pPr>
            <a:r>
              <a:rPr sz="1500" spc="-35" dirty="0">
                <a:latin typeface="펜흘림"/>
                <a:cs typeface="펜흘림"/>
              </a:rPr>
              <a:t>본부별</a:t>
            </a:r>
            <a:r>
              <a:rPr sz="1500" spc="110" dirty="0">
                <a:latin typeface="펜흘림"/>
                <a:cs typeface="펜흘림"/>
              </a:rPr>
              <a:t> </a:t>
            </a:r>
            <a:r>
              <a:rPr sz="1500" spc="-40" dirty="0">
                <a:latin typeface="펜흘림"/>
                <a:cs typeface="펜흘림"/>
              </a:rPr>
              <a:t>종합감사</a:t>
            </a:r>
            <a:r>
              <a:rPr sz="1500" spc="120" dirty="0">
                <a:latin typeface="펜흘림"/>
                <a:cs typeface="펜흘림"/>
              </a:rPr>
              <a:t> </a:t>
            </a:r>
            <a:r>
              <a:rPr sz="1500" spc="-30" dirty="0">
                <a:latin typeface="펜흘림"/>
                <a:cs typeface="펜흘림"/>
              </a:rPr>
              <a:t>마다</a:t>
            </a:r>
            <a:r>
              <a:rPr sz="1500" spc="125" dirty="0">
                <a:latin typeface="펜흘림"/>
                <a:cs typeface="펜흘림"/>
              </a:rPr>
              <a:t> </a:t>
            </a:r>
            <a:r>
              <a:rPr sz="1500" spc="-40" dirty="0">
                <a:latin typeface="펜흘림"/>
                <a:cs typeface="펜흘림"/>
              </a:rPr>
              <a:t>반복되는</a:t>
            </a:r>
            <a:r>
              <a:rPr sz="1500" spc="110" dirty="0">
                <a:latin typeface="펜흘림"/>
                <a:cs typeface="펜흘림"/>
              </a:rPr>
              <a:t> </a:t>
            </a:r>
            <a:r>
              <a:rPr sz="1500" spc="-40" dirty="0">
                <a:latin typeface="펜흘림"/>
                <a:cs typeface="펜흘림"/>
              </a:rPr>
              <a:t>지적사항에</a:t>
            </a:r>
            <a:r>
              <a:rPr sz="1500" spc="110" dirty="0">
                <a:latin typeface="펜흘림"/>
                <a:cs typeface="펜흘림"/>
              </a:rPr>
              <a:t> </a:t>
            </a:r>
            <a:r>
              <a:rPr sz="1500" spc="-30" dirty="0">
                <a:latin typeface="펜흘림"/>
                <a:cs typeface="펜흘림"/>
              </a:rPr>
              <a:t>대한</a:t>
            </a:r>
            <a:r>
              <a:rPr sz="1500" spc="125" dirty="0">
                <a:latin typeface="펜흘림"/>
                <a:cs typeface="펜흘림"/>
              </a:rPr>
              <a:t> </a:t>
            </a:r>
            <a:r>
              <a:rPr sz="1500" spc="-30" dirty="0">
                <a:latin typeface="펜흘림"/>
                <a:cs typeface="펜흘림"/>
              </a:rPr>
              <a:t>특별</a:t>
            </a:r>
            <a:r>
              <a:rPr sz="1500" spc="125" dirty="0">
                <a:latin typeface="펜흘림"/>
                <a:cs typeface="펜흘림"/>
              </a:rPr>
              <a:t> </a:t>
            </a:r>
            <a:r>
              <a:rPr sz="1500" spc="-30" dirty="0">
                <a:latin typeface="펜흘림"/>
                <a:cs typeface="펜흘림"/>
              </a:rPr>
              <a:t>관리</a:t>
            </a:r>
            <a:r>
              <a:rPr sz="1500" spc="12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및 </a:t>
            </a:r>
            <a:r>
              <a:rPr sz="1500" spc="-735" dirty="0">
                <a:latin typeface="펜흘림"/>
                <a:cs typeface="펜흘림"/>
              </a:rPr>
              <a:t> </a:t>
            </a:r>
            <a:r>
              <a:rPr sz="1500" spc="-40" dirty="0">
                <a:latin typeface="펜흘림"/>
                <a:cs typeface="펜흘림"/>
              </a:rPr>
              <a:t>감사사례에</a:t>
            </a:r>
            <a:r>
              <a:rPr sz="1500" spc="-85" dirty="0">
                <a:latin typeface="펜흘림"/>
                <a:cs typeface="펜흘림"/>
              </a:rPr>
              <a:t> </a:t>
            </a:r>
            <a:r>
              <a:rPr sz="1500" spc="-25" dirty="0">
                <a:latin typeface="펜흘림"/>
                <a:cs typeface="펜흘림"/>
              </a:rPr>
              <a:t>대한</a:t>
            </a:r>
            <a:r>
              <a:rPr sz="1500" spc="-80" dirty="0">
                <a:latin typeface="펜흘림"/>
                <a:cs typeface="펜흘림"/>
              </a:rPr>
              <a:t> </a:t>
            </a:r>
            <a:r>
              <a:rPr sz="1500" spc="-25" dirty="0">
                <a:latin typeface="펜흘림"/>
                <a:cs typeface="펜흘림"/>
              </a:rPr>
              <a:t>직원</a:t>
            </a:r>
            <a:r>
              <a:rPr sz="1500" spc="-80" dirty="0">
                <a:latin typeface="펜흘림"/>
                <a:cs typeface="펜흘림"/>
              </a:rPr>
              <a:t> </a:t>
            </a:r>
            <a:r>
              <a:rPr sz="1500" spc="-25" dirty="0">
                <a:latin typeface="펜흘림"/>
                <a:cs typeface="펜흘림"/>
              </a:rPr>
              <a:t>대상</a:t>
            </a:r>
            <a:r>
              <a:rPr sz="1500" spc="-80" dirty="0">
                <a:latin typeface="펜흘림"/>
                <a:cs typeface="펜흘림"/>
              </a:rPr>
              <a:t> </a:t>
            </a:r>
            <a:r>
              <a:rPr sz="1500" spc="-25" dirty="0">
                <a:latin typeface="펜흘림"/>
                <a:cs typeface="펜흘림"/>
              </a:rPr>
              <a:t>교육</a:t>
            </a:r>
            <a:r>
              <a:rPr sz="1500" spc="-85" dirty="0">
                <a:latin typeface="펜흘림"/>
                <a:cs typeface="펜흘림"/>
              </a:rPr>
              <a:t> </a:t>
            </a:r>
            <a:r>
              <a:rPr sz="1500" spc="-25" dirty="0">
                <a:latin typeface="펜흘림"/>
                <a:cs typeface="펜흘림"/>
              </a:rPr>
              <a:t>실시</a:t>
            </a:r>
            <a:r>
              <a:rPr sz="1500" spc="-80" dirty="0">
                <a:latin typeface="펜흘림"/>
                <a:cs typeface="펜흘림"/>
              </a:rPr>
              <a:t> </a:t>
            </a:r>
            <a:r>
              <a:rPr sz="1500" spc="-25" dirty="0">
                <a:latin typeface="펜흘림"/>
                <a:cs typeface="펜흘림"/>
              </a:rPr>
              <a:t>필요</a:t>
            </a:r>
            <a:endParaRPr sz="1500">
              <a:latin typeface="펜흘림"/>
              <a:cs typeface="펜흘림"/>
            </a:endParaRPr>
          </a:p>
          <a:p>
            <a:pPr marL="397510" marR="615315" lvl="2" indent="-119380">
              <a:lnSpc>
                <a:spcPct val="140600"/>
              </a:lnSpc>
              <a:spcBef>
                <a:spcPts val="340"/>
              </a:spcBef>
              <a:buSzPct val="92307"/>
              <a:buFont typeface=""/>
              <a:buChar char="•"/>
              <a:tabLst>
                <a:tab pos="419734" algn="l"/>
              </a:tabLst>
            </a:pPr>
            <a:r>
              <a:rPr sz="1300" spc="-5" dirty="0">
                <a:latin typeface="펜흘림"/>
                <a:cs typeface="펜흘림"/>
              </a:rPr>
              <a:t>제규정 </a:t>
            </a:r>
            <a:r>
              <a:rPr sz="1300" spc="30" dirty="0">
                <a:latin typeface="펜흘림"/>
                <a:cs typeface="펜흘림"/>
              </a:rPr>
              <a:t>제</a:t>
            </a:r>
            <a:r>
              <a:rPr sz="1300" spc="30" dirty="0">
                <a:latin typeface="1훈하얀고양이 R"/>
                <a:cs typeface="1훈하얀고양이 R"/>
              </a:rPr>
              <a:t>·</a:t>
            </a:r>
            <a:r>
              <a:rPr sz="1300" spc="30" dirty="0">
                <a:latin typeface="펜흘림"/>
                <a:cs typeface="펜흘림"/>
              </a:rPr>
              <a:t>개정</a:t>
            </a:r>
            <a:r>
              <a:rPr sz="1300" spc="30" dirty="0">
                <a:latin typeface="1훈하얀고양이 R"/>
                <a:cs typeface="1훈하얀고양이 R"/>
              </a:rPr>
              <a:t>·</a:t>
            </a:r>
            <a:r>
              <a:rPr sz="1300" spc="30" dirty="0">
                <a:latin typeface="펜흘림"/>
                <a:cs typeface="펜흘림"/>
              </a:rPr>
              <a:t>폐지</a:t>
            </a:r>
            <a:r>
              <a:rPr sz="1300" spc="-5" dirty="0">
                <a:latin typeface="펜흘림"/>
                <a:cs typeface="펜흘림"/>
              </a:rPr>
              <a:t> 시</a:t>
            </a:r>
            <a:r>
              <a:rPr sz="1300" spc="-1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바탕"/>
                <a:cs typeface="바탕"/>
              </a:rPr>
              <a:t>「</a:t>
            </a:r>
            <a:r>
              <a:rPr sz="1300" spc="-5" dirty="0">
                <a:latin typeface="펜흘림"/>
                <a:cs typeface="펜흘림"/>
              </a:rPr>
              <a:t>제규정관리규칙</a:t>
            </a:r>
            <a:r>
              <a:rPr sz="1300" spc="-5" dirty="0">
                <a:latin typeface="바탕"/>
                <a:cs typeface="바탕"/>
              </a:rPr>
              <a:t>」</a:t>
            </a:r>
            <a:r>
              <a:rPr sz="1300" spc="-5" dirty="0">
                <a:latin typeface="펜흘림"/>
                <a:cs typeface="펜흘림"/>
              </a:rPr>
              <a:t>에 </a:t>
            </a:r>
            <a:r>
              <a:rPr sz="1300" dirty="0">
                <a:latin typeface="펜흘림"/>
                <a:cs typeface="펜흘림"/>
              </a:rPr>
              <a:t>따른 </a:t>
            </a:r>
            <a:r>
              <a:rPr sz="1300" spc="-5" dirty="0">
                <a:latin typeface="펜흘림"/>
                <a:cs typeface="펜흘림"/>
              </a:rPr>
              <a:t>절차 미준수 </a:t>
            </a:r>
            <a:r>
              <a:rPr sz="1300" spc="-635" dirty="0">
                <a:latin typeface="펜흘림"/>
                <a:cs typeface="펜흘림"/>
              </a:rPr>
              <a:t> </a:t>
            </a:r>
            <a:r>
              <a:rPr sz="1300" spc="-5" dirty="0">
                <a:latin typeface="Times New Roman"/>
                <a:cs typeface="Times New Roman"/>
              </a:rPr>
              <a:t>(</a:t>
            </a:r>
            <a:r>
              <a:rPr sz="1300" spc="-5" dirty="0">
                <a:latin typeface="펜흘림"/>
                <a:cs typeface="펜흘림"/>
              </a:rPr>
              <a:t>부패영향평가</a:t>
            </a:r>
            <a:r>
              <a:rPr sz="1300" spc="-5" dirty="0">
                <a:latin typeface="Times New Roman"/>
                <a:cs typeface="Times New Roman"/>
              </a:rPr>
              <a:t>,</a:t>
            </a:r>
            <a:r>
              <a:rPr sz="1300" spc="5" dirty="0">
                <a:latin typeface="Times New Roman"/>
                <a:cs typeface="Times New Roman"/>
              </a:rPr>
              <a:t> </a:t>
            </a:r>
            <a:r>
              <a:rPr sz="1300" spc="-5" dirty="0">
                <a:latin typeface="펜흘림"/>
                <a:cs typeface="펜흘림"/>
              </a:rPr>
              <a:t>사전규제심사</a:t>
            </a:r>
            <a:r>
              <a:rPr sz="1300" spc="-5" dirty="0">
                <a:latin typeface="Times New Roman"/>
                <a:cs typeface="Times New Roman"/>
              </a:rPr>
              <a:t>,</a:t>
            </a:r>
            <a:r>
              <a:rPr sz="1300" spc="5" dirty="0">
                <a:latin typeface="Times New Roman"/>
                <a:cs typeface="Times New Roman"/>
              </a:rPr>
              <a:t> </a:t>
            </a:r>
            <a:r>
              <a:rPr sz="1300" spc="-5" dirty="0">
                <a:latin typeface="펜흘림"/>
                <a:cs typeface="펜흘림"/>
              </a:rPr>
              <a:t>입안예고</a:t>
            </a:r>
            <a:r>
              <a:rPr sz="1300" spc="-5" dirty="0">
                <a:latin typeface="Times New Roman"/>
                <a:cs typeface="Times New Roman"/>
              </a:rPr>
              <a:t>,</a:t>
            </a:r>
            <a:r>
              <a:rPr sz="1300" spc="5" dirty="0">
                <a:latin typeface="Times New Roman"/>
                <a:cs typeface="Times New Roman"/>
              </a:rPr>
              <a:t> </a:t>
            </a:r>
            <a:r>
              <a:rPr sz="1300" spc="-5" dirty="0">
                <a:latin typeface="펜흘림"/>
                <a:cs typeface="펜흘림"/>
              </a:rPr>
              <a:t>일상감사</a:t>
            </a:r>
            <a:r>
              <a:rPr sz="130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등</a:t>
            </a:r>
            <a:r>
              <a:rPr sz="1300" spc="-5" dirty="0">
                <a:latin typeface="Times New Roman"/>
                <a:cs typeface="Times New Roman"/>
              </a:rPr>
              <a:t>)</a:t>
            </a:r>
            <a:endParaRPr sz="1300">
              <a:latin typeface="Times New Roman"/>
              <a:cs typeface="Times New Roman"/>
            </a:endParaRPr>
          </a:p>
          <a:p>
            <a:pPr lvl="2">
              <a:lnSpc>
                <a:spcPct val="100000"/>
              </a:lnSpc>
              <a:spcBef>
                <a:spcPts val="5"/>
              </a:spcBef>
              <a:buFont typeface=""/>
              <a:buChar char="•"/>
            </a:pPr>
            <a:endParaRPr sz="1100">
              <a:latin typeface="Times New Roman"/>
              <a:cs typeface="Times New Roman"/>
            </a:endParaRPr>
          </a:p>
          <a:p>
            <a:pPr marL="419100" lvl="2" indent="-140970">
              <a:lnSpc>
                <a:spcPct val="100000"/>
              </a:lnSpc>
              <a:buSzPct val="92307"/>
              <a:buFont typeface=""/>
              <a:buChar char="•"/>
              <a:tabLst>
                <a:tab pos="419734" algn="l"/>
              </a:tabLst>
            </a:pPr>
            <a:r>
              <a:rPr sz="1300" spc="-5" dirty="0">
                <a:latin typeface="펜흘림"/>
                <a:cs typeface="펜흘림"/>
              </a:rPr>
              <a:t>정보화사업</a:t>
            </a:r>
            <a:r>
              <a:rPr sz="1300" spc="-15" dirty="0">
                <a:latin typeface="펜흘림"/>
                <a:cs typeface="펜흘림"/>
              </a:rPr>
              <a:t> </a:t>
            </a:r>
            <a:r>
              <a:rPr sz="1300" dirty="0">
                <a:latin typeface="펜흘림"/>
                <a:cs typeface="펜흘림"/>
              </a:rPr>
              <a:t>발주</a:t>
            </a:r>
            <a:r>
              <a:rPr sz="1300" spc="-15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시</a:t>
            </a:r>
            <a:r>
              <a:rPr sz="1300" spc="-15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기능점수</a:t>
            </a:r>
            <a:r>
              <a:rPr sz="130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등</a:t>
            </a:r>
            <a:r>
              <a:rPr sz="1300" spc="-15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대가 산정</a:t>
            </a:r>
            <a:r>
              <a:rPr sz="1300" spc="-10" dirty="0">
                <a:latin typeface="펜흘림"/>
                <a:cs typeface="펜흘림"/>
              </a:rPr>
              <a:t> </a:t>
            </a:r>
            <a:r>
              <a:rPr sz="1300" dirty="0">
                <a:latin typeface="펜흘림"/>
                <a:cs typeface="펜흘림"/>
              </a:rPr>
              <a:t>오류</a:t>
            </a:r>
            <a:r>
              <a:rPr sz="1300" spc="-15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등</a:t>
            </a:r>
            <a:endParaRPr sz="1300">
              <a:latin typeface="펜흘림"/>
              <a:cs typeface="펜흘림"/>
            </a:endParaRPr>
          </a:p>
          <a:p>
            <a:pPr lvl="2">
              <a:lnSpc>
                <a:spcPct val="100000"/>
              </a:lnSpc>
              <a:buFont typeface=""/>
              <a:buChar char="•"/>
            </a:pPr>
            <a:endParaRPr sz="1250">
              <a:latin typeface="펜흘림"/>
              <a:cs typeface="펜흘림"/>
            </a:endParaRPr>
          </a:p>
          <a:p>
            <a:pPr marL="297180" indent="-285115">
              <a:lnSpc>
                <a:spcPct val="100000"/>
              </a:lnSpc>
              <a:spcBef>
                <a:spcPts val="5"/>
              </a:spcBef>
              <a:buFont typeface=""/>
              <a:buChar char="❍"/>
              <a:tabLst>
                <a:tab pos="297815" algn="l"/>
              </a:tabLst>
            </a:pPr>
            <a:r>
              <a:rPr sz="1500" spc="-5" dirty="0">
                <a:latin typeface="펜흘림"/>
                <a:cs typeface="펜흘림"/>
              </a:rPr>
              <a:t>적극적인</a:t>
            </a:r>
            <a:r>
              <a:rPr sz="1500" spc="-2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일상감사 의견제시</a:t>
            </a:r>
            <a:r>
              <a:rPr sz="1500" spc="-2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필요</a:t>
            </a:r>
            <a:endParaRPr sz="1500">
              <a:latin typeface="펜흘림"/>
              <a:cs typeface="펜흘림"/>
            </a:endParaRPr>
          </a:p>
          <a:p>
            <a:pPr marL="373380" marR="6350" lvl="1" indent="-172720">
              <a:lnSpc>
                <a:spcPct val="125200"/>
              </a:lnSpc>
              <a:spcBef>
                <a:spcPts val="490"/>
              </a:spcBef>
              <a:buChar char="-"/>
              <a:tabLst>
                <a:tab pos="367665" algn="l"/>
              </a:tabLst>
            </a:pPr>
            <a:r>
              <a:rPr sz="1500" spc="-30" dirty="0">
                <a:latin typeface="Times New Roman"/>
                <a:cs typeface="Times New Roman"/>
              </a:rPr>
              <a:t>‘17</a:t>
            </a:r>
            <a:r>
              <a:rPr sz="1500" spc="-30" dirty="0">
                <a:latin typeface="펜흘림"/>
                <a:cs typeface="펜흘림"/>
              </a:rPr>
              <a:t>년</a:t>
            </a:r>
            <a:r>
              <a:rPr sz="1500" spc="5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사업계획안</a:t>
            </a:r>
            <a:r>
              <a:rPr sz="1500" spc="5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Times New Roman"/>
                <a:cs typeface="Times New Roman"/>
              </a:rPr>
              <a:t>50</a:t>
            </a:r>
            <a:r>
              <a:rPr sz="1500" spc="-5" dirty="0">
                <a:latin typeface="펜흘림"/>
                <a:cs typeface="펜흘림"/>
              </a:rPr>
              <a:t>건에</a:t>
            </a:r>
            <a:r>
              <a:rPr sz="1500" spc="4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대한</a:t>
            </a:r>
            <a:r>
              <a:rPr sz="1500" spc="5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감사결과</a:t>
            </a:r>
            <a:r>
              <a:rPr sz="1500" spc="5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의견통보는</a:t>
            </a:r>
            <a:r>
              <a:rPr sz="1500" spc="5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Times New Roman"/>
                <a:cs typeface="Times New Roman"/>
              </a:rPr>
              <a:t>40</a:t>
            </a:r>
            <a:r>
              <a:rPr sz="1500" spc="-5" dirty="0">
                <a:latin typeface="펜흘림"/>
                <a:cs typeface="펜흘림"/>
              </a:rPr>
              <a:t>건</a:t>
            </a:r>
            <a:r>
              <a:rPr sz="1500" spc="-5" dirty="0">
                <a:latin typeface="Times New Roman"/>
                <a:cs typeface="Times New Roman"/>
              </a:rPr>
              <a:t>,</a:t>
            </a:r>
            <a:r>
              <a:rPr sz="1500" spc="50" dirty="0">
                <a:latin typeface="Times New Roman"/>
                <a:cs typeface="Times New Roman"/>
              </a:rPr>
              <a:t> </a:t>
            </a:r>
            <a:r>
              <a:rPr sz="1500" spc="-5" dirty="0">
                <a:latin typeface="펜흘림"/>
                <a:cs typeface="펜흘림"/>
              </a:rPr>
              <a:t>의견 </a:t>
            </a:r>
            <a:r>
              <a:rPr sz="1500" spc="-73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제시율은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Times New Roman"/>
                <a:cs typeface="Times New Roman"/>
              </a:rPr>
              <a:t>80.0%</a:t>
            </a:r>
            <a:r>
              <a:rPr sz="1500" spc="-5" dirty="0">
                <a:latin typeface="펜흘림"/>
                <a:cs typeface="펜흘림"/>
              </a:rPr>
              <a:t>로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25" dirty="0">
                <a:latin typeface="Times New Roman"/>
                <a:cs typeface="Times New Roman"/>
              </a:rPr>
              <a:t>‘16</a:t>
            </a:r>
            <a:r>
              <a:rPr sz="1500" spc="-25" dirty="0">
                <a:latin typeface="펜흘림"/>
                <a:cs typeface="펜흘림"/>
              </a:rPr>
              <a:t>년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Times New Roman"/>
                <a:cs typeface="Times New Roman"/>
              </a:rPr>
              <a:t>83.8%</a:t>
            </a:r>
            <a:r>
              <a:rPr sz="1500" spc="5" dirty="0">
                <a:latin typeface="Times New Roman"/>
                <a:cs typeface="Times New Roman"/>
              </a:rPr>
              <a:t> </a:t>
            </a:r>
            <a:r>
              <a:rPr sz="1500" spc="-5" dirty="0">
                <a:latin typeface="펜흘림"/>
                <a:cs typeface="펜흘림"/>
              </a:rPr>
              <a:t>대비</a:t>
            </a:r>
            <a:r>
              <a:rPr sz="1500" spc="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다소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감소함</a:t>
            </a:r>
            <a:endParaRPr sz="1500">
              <a:latin typeface="펜흘림"/>
              <a:cs typeface="펜흘림"/>
            </a:endParaRPr>
          </a:p>
          <a:p>
            <a:pPr marL="511809" marR="6350" indent="-311150">
              <a:lnSpc>
                <a:spcPct val="125200"/>
              </a:lnSpc>
              <a:spcBef>
                <a:spcPts val="490"/>
              </a:spcBef>
            </a:pPr>
            <a:r>
              <a:rPr sz="1500" spc="-5" dirty="0">
                <a:latin typeface="바탕"/>
                <a:cs typeface="바탕"/>
              </a:rPr>
              <a:t>☞</a:t>
            </a:r>
            <a:r>
              <a:rPr sz="1500" spc="430" dirty="0">
                <a:latin typeface="바탕"/>
                <a:cs typeface="바탕"/>
              </a:rPr>
              <a:t> </a:t>
            </a:r>
            <a:r>
              <a:rPr sz="1500" spc="-10" dirty="0">
                <a:latin typeface="펜흘림"/>
                <a:cs typeface="펜흘림"/>
              </a:rPr>
              <a:t>더욱</a:t>
            </a:r>
            <a:r>
              <a:rPr sz="1500" spc="160" dirty="0">
                <a:latin typeface="펜흘림"/>
                <a:cs typeface="펜흘림"/>
              </a:rPr>
              <a:t> </a:t>
            </a:r>
            <a:r>
              <a:rPr sz="1500" spc="-15" dirty="0">
                <a:latin typeface="펜흘림"/>
                <a:cs typeface="펜흘림"/>
              </a:rPr>
              <a:t>적극적인</a:t>
            </a:r>
            <a:r>
              <a:rPr sz="1500" spc="160" dirty="0">
                <a:latin typeface="펜흘림"/>
                <a:cs typeface="펜흘림"/>
              </a:rPr>
              <a:t> </a:t>
            </a:r>
            <a:r>
              <a:rPr sz="1500" spc="-15" dirty="0">
                <a:latin typeface="펜흘림"/>
                <a:cs typeface="펜흘림"/>
              </a:rPr>
              <a:t>일상감사</a:t>
            </a:r>
            <a:r>
              <a:rPr sz="1500" spc="145" dirty="0">
                <a:latin typeface="펜흘림"/>
                <a:cs typeface="펜흘림"/>
              </a:rPr>
              <a:t> </a:t>
            </a:r>
            <a:r>
              <a:rPr sz="1500" spc="-15" dirty="0">
                <a:latin typeface="펜흘림"/>
                <a:cs typeface="펜흘림"/>
              </a:rPr>
              <a:t>의견제시</a:t>
            </a:r>
            <a:r>
              <a:rPr sz="1500" spc="160" dirty="0">
                <a:latin typeface="펜흘림"/>
                <a:cs typeface="펜흘림"/>
              </a:rPr>
              <a:t> </a:t>
            </a:r>
            <a:r>
              <a:rPr sz="1500" spc="-15" dirty="0">
                <a:latin typeface="펜흘림"/>
                <a:cs typeface="펜흘림"/>
              </a:rPr>
              <a:t>노력으로</a:t>
            </a:r>
            <a:r>
              <a:rPr sz="1500" spc="160" dirty="0">
                <a:latin typeface="펜흘림"/>
                <a:cs typeface="펜흘림"/>
              </a:rPr>
              <a:t> </a:t>
            </a:r>
            <a:r>
              <a:rPr sz="1500" spc="-15" dirty="0">
                <a:latin typeface="펜흘림"/>
                <a:cs typeface="펜흘림"/>
              </a:rPr>
              <a:t>사업부서의</a:t>
            </a:r>
            <a:r>
              <a:rPr sz="1500" spc="155" dirty="0">
                <a:latin typeface="펜흘림"/>
                <a:cs typeface="펜흘림"/>
              </a:rPr>
              <a:t> </a:t>
            </a:r>
            <a:r>
              <a:rPr sz="1500" spc="-15" dirty="0">
                <a:latin typeface="펜흘림"/>
                <a:cs typeface="펜흘림"/>
              </a:rPr>
              <a:t>업무 </a:t>
            </a:r>
            <a:r>
              <a:rPr sz="1500" spc="-735" dirty="0">
                <a:latin typeface="펜흘림"/>
                <a:cs typeface="펜흘림"/>
              </a:rPr>
              <a:t> </a:t>
            </a:r>
            <a:r>
              <a:rPr sz="1500" spc="-15" dirty="0">
                <a:latin typeface="펜흘림"/>
                <a:cs typeface="펜흘림"/>
              </a:rPr>
              <a:t>리스크 </a:t>
            </a:r>
            <a:r>
              <a:rPr sz="1500" spc="-5" dirty="0">
                <a:latin typeface="펜흘림"/>
                <a:cs typeface="펜흘림"/>
              </a:rPr>
              <a:t>사전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예방에</a:t>
            </a:r>
            <a:r>
              <a:rPr sz="1500" spc="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기여할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필요</a:t>
            </a:r>
            <a:endParaRPr sz="1500">
              <a:latin typeface="펜흘림"/>
              <a:cs typeface="펜흘림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r>
              <a:rPr spc="-5" dirty="0"/>
              <a:t>3</a:t>
            </a:r>
            <a:r>
              <a:rPr spc="14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16661" y="1077048"/>
            <a:ext cx="436245" cy="397510"/>
            <a:chOff x="716661" y="1077048"/>
            <a:chExt cx="436245" cy="397510"/>
          </a:xfrm>
        </p:grpSpPr>
        <p:sp>
          <p:nvSpPr>
            <p:cNvPr id="3" name="object 3"/>
            <p:cNvSpPr/>
            <p:nvPr/>
          </p:nvSpPr>
          <p:spPr>
            <a:xfrm>
              <a:off x="717423" y="1111300"/>
              <a:ext cx="434340" cy="330835"/>
            </a:xfrm>
            <a:custGeom>
              <a:avLst/>
              <a:gdLst/>
              <a:ahLst/>
              <a:cxnLst/>
              <a:rect l="l" t="t" r="r" b="b"/>
              <a:pathLst>
                <a:path w="434340" h="330834">
                  <a:moveTo>
                    <a:pt x="434098" y="0"/>
                  </a:moveTo>
                  <a:lnTo>
                    <a:pt x="0" y="0"/>
                  </a:lnTo>
                  <a:lnTo>
                    <a:pt x="0" y="330352"/>
                  </a:lnTo>
                  <a:lnTo>
                    <a:pt x="434098" y="330352"/>
                  </a:lnTo>
                  <a:lnTo>
                    <a:pt x="434098" y="0"/>
                  </a:lnTo>
                  <a:close/>
                </a:path>
              </a:pathLst>
            </a:custGeom>
            <a:solidFill>
              <a:srgbClr val="3369F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717423" y="1077810"/>
              <a:ext cx="434340" cy="396240"/>
            </a:xfrm>
            <a:custGeom>
              <a:avLst/>
              <a:gdLst/>
              <a:ahLst/>
              <a:cxnLst/>
              <a:rect l="l" t="t" r="r" b="b"/>
              <a:pathLst>
                <a:path w="434340" h="396240">
                  <a:moveTo>
                    <a:pt x="402120" y="394284"/>
                  </a:moveTo>
                  <a:lnTo>
                    <a:pt x="31978" y="394284"/>
                  </a:lnTo>
                  <a:lnTo>
                    <a:pt x="31978" y="395808"/>
                  </a:lnTo>
                  <a:lnTo>
                    <a:pt x="401161" y="395808"/>
                  </a:lnTo>
                  <a:lnTo>
                    <a:pt x="402120" y="394849"/>
                  </a:lnTo>
                  <a:lnTo>
                    <a:pt x="402120" y="394284"/>
                  </a:lnTo>
                  <a:close/>
                </a:path>
                <a:path w="434340" h="396240">
                  <a:moveTo>
                    <a:pt x="434098" y="33489"/>
                  </a:moveTo>
                  <a:lnTo>
                    <a:pt x="0" y="33489"/>
                  </a:lnTo>
                  <a:lnTo>
                    <a:pt x="0" y="363842"/>
                  </a:lnTo>
                  <a:lnTo>
                    <a:pt x="1523" y="363842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45"/>
                  </a:lnTo>
                  <a:lnTo>
                    <a:pt x="6083" y="377545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402685" y="394284"/>
                  </a:lnTo>
                  <a:lnTo>
                    <a:pt x="414861" y="382104"/>
                  </a:lnTo>
                  <a:lnTo>
                    <a:pt x="434098" y="359509"/>
                  </a:lnTo>
                  <a:lnTo>
                    <a:pt x="434098" y="33489"/>
                  </a:lnTo>
                  <a:close/>
                </a:path>
                <a:path w="434340" h="396240">
                  <a:moveTo>
                    <a:pt x="432574" y="27406"/>
                  </a:moveTo>
                  <a:lnTo>
                    <a:pt x="1523" y="27406"/>
                  </a:lnTo>
                  <a:lnTo>
                    <a:pt x="1523" y="33489"/>
                  </a:lnTo>
                  <a:lnTo>
                    <a:pt x="432574" y="33489"/>
                  </a:lnTo>
                  <a:lnTo>
                    <a:pt x="432574" y="27406"/>
                  </a:lnTo>
                  <a:close/>
                </a:path>
                <a:path w="434340" h="396240">
                  <a:moveTo>
                    <a:pt x="431050" y="22834"/>
                  </a:moveTo>
                  <a:lnTo>
                    <a:pt x="3035" y="22834"/>
                  </a:lnTo>
                  <a:lnTo>
                    <a:pt x="3035" y="27406"/>
                  </a:lnTo>
                  <a:lnTo>
                    <a:pt x="431050" y="27406"/>
                  </a:lnTo>
                  <a:lnTo>
                    <a:pt x="431050" y="22834"/>
                  </a:lnTo>
                  <a:close/>
                </a:path>
                <a:path w="434340" h="396240">
                  <a:moveTo>
                    <a:pt x="429526" y="19786"/>
                  </a:moveTo>
                  <a:lnTo>
                    <a:pt x="4559" y="19786"/>
                  </a:lnTo>
                  <a:lnTo>
                    <a:pt x="4559" y="22834"/>
                  </a:lnTo>
                  <a:lnTo>
                    <a:pt x="429526" y="22834"/>
                  </a:lnTo>
                  <a:lnTo>
                    <a:pt x="429526" y="19786"/>
                  </a:lnTo>
                  <a:close/>
                </a:path>
                <a:path w="434340" h="396240">
                  <a:moveTo>
                    <a:pt x="428002" y="18275"/>
                  </a:moveTo>
                  <a:lnTo>
                    <a:pt x="6083" y="18275"/>
                  </a:lnTo>
                  <a:lnTo>
                    <a:pt x="6083" y="19786"/>
                  </a:lnTo>
                  <a:lnTo>
                    <a:pt x="428002" y="19786"/>
                  </a:lnTo>
                  <a:lnTo>
                    <a:pt x="428002" y="18275"/>
                  </a:lnTo>
                  <a:close/>
                </a:path>
                <a:path w="434340" h="396240">
                  <a:moveTo>
                    <a:pt x="426491" y="16751"/>
                  </a:moveTo>
                  <a:lnTo>
                    <a:pt x="7607" y="16751"/>
                  </a:lnTo>
                  <a:lnTo>
                    <a:pt x="7607" y="18275"/>
                  </a:lnTo>
                  <a:lnTo>
                    <a:pt x="426491" y="18275"/>
                  </a:lnTo>
                  <a:lnTo>
                    <a:pt x="426491" y="16751"/>
                  </a:lnTo>
                  <a:close/>
                </a:path>
                <a:path w="434340" h="396240">
                  <a:moveTo>
                    <a:pt x="424967" y="15227"/>
                  </a:moveTo>
                  <a:lnTo>
                    <a:pt x="9131" y="15227"/>
                  </a:lnTo>
                  <a:lnTo>
                    <a:pt x="9131" y="16751"/>
                  </a:lnTo>
                  <a:lnTo>
                    <a:pt x="424967" y="16751"/>
                  </a:lnTo>
                  <a:lnTo>
                    <a:pt x="424967" y="15227"/>
                  </a:lnTo>
                  <a:close/>
                </a:path>
                <a:path w="434340" h="396240">
                  <a:moveTo>
                    <a:pt x="423443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23443" y="15227"/>
                  </a:lnTo>
                  <a:lnTo>
                    <a:pt x="423443" y="13703"/>
                  </a:lnTo>
                  <a:close/>
                </a:path>
                <a:path w="434340" h="396240">
                  <a:moveTo>
                    <a:pt x="421919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21919" y="13703"/>
                  </a:lnTo>
                  <a:lnTo>
                    <a:pt x="421919" y="12179"/>
                  </a:lnTo>
                  <a:close/>
                </a:path>
                <a:path w="434340" h="396240">
                  <a:moveTo>
                    <a:pt x="420395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20395" y="12179"/>
                  </a:lnTo>
                  <a:lnTo>
                    <a:pt x="420395" y="10655"/>
                  </a:lnTo>
                  <a:close/>
                </a:path>
                <a:path w="434340" h="396240">
                  <a:moveTo>
                    <a:pt x="418871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418871" y="10655"/>
                  </a:lnTo>
                  <a:lnTo>
                    <a:pt x="418871" y="9131"/>
                  </a:lnTo>
                  <a:close/>
                </a:path>
                <a:path w="434340" h="396240">
                  <a:moveTo>
                    <a:pt x="417347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417347" y="9131"/>
                  </a:lnTo>
                  <a:lnTo>
                    <a:pt x="417347" y="7607"/>
                  </a:lnTo>
                  <a:close/>
                </a:path>
                <a:path w="434340" h="396240">
                  <a:moveTo>
                    <a:pt x="415823" y="6096"/>
                  </a:moveTo>
                  <a:lnTo>
                    <a:pt x="18275" y="6096"/>
                  </a:lnTo>
                  <a:lnTo>
                    <a:pt x="18275" y="7607"/>
                  </a:lnTo>
                  <a:lnTo>
                    <a:pt x="415823" y="7607"/>
                  </a:lnTo>
                  <a:lnTo>
                    <a:pt x="415823" y="6096"/>
                  </a:lnTo>
                  <a:close/>
                </a:path>
                <a:path w="434340" h="396240">
                  <a:moveTo>
                    <a:pt x="414299" y="4572"/>
                  </a:moveTo>
                  <a:lnTo>
                    <a:pt x="19799" y="4572"/>
                  </a:lnTo>
                  <a:lnTo>
                    <a:pt x="19799" y="6096"/>
                  </a:lnTo>
                  <a:lnTo>
                    <a:pt x="414299" y="6096"/>
                  </a:lnTo>
                  <a:lnTo>
                    <a:pt x="414299" y="4572"/>
                  </a:lnTo>
                  <a:close/>
                </a:path>
                <a:path w="434340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72"/>
                  </a:lnTo>
                  <a:lnTo>
                    <a:pt x="411251" y="4572"/>
                  </a:lnTo>
                  <a:lnTo>
                    <a:pt x="411251" y="3048"/>
                  </a:lnTo>
                  <a:close/>
                </a:path>
                <a:path w="434340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34340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6A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717423" y="1077810"/>
              <a:ext cx="434340" cy="396240"/>
            </a:xfrm>
            <a:custGeom>
              <a:avLst/>
              <a:gdLst/>
              <a:ahLst/>
              <a:cxnLst/>
              <a:rect l="l" t="t" r="r" b="b"/>
              <a:pathLst>
                <a:path w="434340" h="396240">
                  <a:moveTo>
                    <a:pt x="434098" y="33489"/>
                  </a:moveTo>
                  <a:lnTo>
                    <a:pt x="0" y="33489"/>
                  </a:lnTo>
                  <a:lnTo>
                    <a:pt x="0" y="363842"/>
                  </a:lnTo>
                  <a:lnTo>
                    <a:pt x="1523" y="363842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45"/>
                  </a:lnTo>
                  <a:lnTo>
                    <a:pt x="6083" y="377545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386081" y="395808"/>
                  </a:lnTo>
                  <a:lnTo>
                    <a:pt x="406957" y="374944"/>
                  </a:lnTo>
                  <a:lnTo>
                    <a:pt x="434098" y="343065"/>
                  </a:lnTo>
                  <a:lnTo>
                    <a:pt x="434098" y="33489"/>
                  </a:lnTo>
                  <a:close/>
                </a:path>
                <a:path w="434340" h="396240">
                  <a:moveTo>
                    <a:pt x="432574" y="27406"/>
                  </a:moveTo>
                  <a:lnTo>
                    <a:pt x="1523" y="27406"/>
                  </a:lnTo>
                  <a:lnTo>
                    <a:pt x="1523" y="33489"/>
                  </a:lnTo>
                  <a:lnTo>
                    <a:pt x="432574" y="33489"/>
                  </a:lnTo>
                  <a:lnTo>
                    <a:pt x="432574" y="27406"/>
                  </a:lnTo>
                  <a:close/>
                </a:path>
                <a:path w="434340" h="396240">
                  <a:moveTo>
                    <a:pt x="431050" y="22834"/>
                  </a:moveTo>
                  <a:lnTo>
                    <a:pt x="3035" y="22834"/>
                  </a:lnTo>
                  <a:lnTo>
                    <a:pt x="3035" y="27406"/>
                  </a:lnTo>
                  <a:lnTo>
                    <a:pt x="431050" y="27406"/>
                  </a:lnTo>
                  <a:lnTo>
                    <a:pt x="431050" y="22834"/>
                  </a:lnTo>
                  <a:close/>
                </a:path>
                <a:path w="434340" h="396240">
                  <a:moveTo>
                    <a:pt x="429526" y="19786"/>
                  </a:moveTo>
                  <a:lnTo>
                    <a:pt x="4559" y="19786"/>
                  </a:lnTo>
                  <a:lnTo>
                    <a:pt x="4559" y="22834"/>
                  </a:lnTo>
                  <a:lnTo>
                    <a:pt x="429526" y="22834"/>
                  </a:lnTo>
                  <a:lnTo>
                    <a:pt x="429526" y="19786"/>
                  </a:lnTo>
                  <a:close/>
                </a:path>
                <a:path w="434340" h="396240">
                  <a:moveTo>
                    <a:pt x="428002" y="18275"/>
                  </a:moveTo>
                  <a:lnTo>
                    <a:pt x="6083" y="18275"/>
                  </a:lnTo>
                  <a:lnTo>
                    <a:pt x="6083" y="19786"/>
                  </a:lnTo>
                  <a:lnTo>
                    <a:pt x="428002" y="19786"/>
                  </a:lnTo>
                  <a:lnTo>
                    <a:pt x="428002" y="18275"/>
                  </a:lnTo>
                  <a:close/>
                </a:path>
                <a:path w="434340" h="396240">
                  <a:moveTo>
                    <a:pt x="426491" y="16751"/>
                  </a:moveTo>
                  <a:lnTo>
                    <a:pt x="7607" y="16751"/>
                  </a:lnTo>
                  <a:lnTo>
                    <a:pt x="7607" y="18275"/>
                  </a:lnTo>
                  <a:lnTo>
                    <a:pt x="426491" y="18275"/>
                  </a:lnTo>
                  <a:lnTo>
                    <a:pt x="426491" y="16751"/>
                  </a:lnTo>
                  <a:close/>
                </a:path>
                <a:path w="434340" h="396240">
                  <a:moveTo>
                    <a:pt x="424967" y="15227"/>
                  </a:moveTo>
                  <a:lnTo>
                    <a:pt x="9131" y="15227"/>
                  </a:lnTo>
                  <a:lnTo>
                    <a:pt x="9131" y="16751"/>
                  </a:lnTo>
                  <a:lnTo>
                    <a:pt x="424967" y="16751"/>
                  </a:lnTo>
                  <a:lnTo>
                    <a:pt x="424967" y="15227"/>
                  </a:lnTo>
                  <a:close/>
                </a:path>
                <a:path w="434340" h="396240">
                  <a:moveTo>
                    <a:pt x="423443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23443" y="15227"/>
                  </a:lnTo>
                  <a:lnTo>
                    <a:pt x="423443" y="13703"/>
                  </a:lnTo>
                  <a:close/>
                </a:path>
                <a:path w="434340" h="396240">
                  <a:moveTo>
                    <a:pt x="421919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21919" y="13703"/>
                  </a:lnTo>
                  <a:lnTo>
                    <a:pt x="421919" y="12179"/>
                  </a:lnTo>
                  <a:close/>
                </a:path>
                <a:path w="434340" h="396240">
                  <a:moveTo>
                    <a:pt x="420395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20395" y="12179"/>
                  </a:lnTo>
                  <a:lnTo>
                    <a:pt x="420395" y="10655"/>
                  </a:lnTo>
                  <a:close/>
                </a:path>
                <a:path w="434340" h="396240">
                  <a:moveTo>
                    <a:pt x="418871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418871" y="10655"/>
                  </a:lnTo>
                  <a:lnTo>
                    <a:pt x="418871" y="9131"/>
                  </a:lnTo>
                  <a:close/>
                </a:path>
                <a:path w="434340" h="396240">
                  <a:moveTo>
                    <a:pt x="417347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417347" y="9131"/>
                  </a:lnTo>
                  <a:lnTo>
                    <a:pt x="417347" y="7607"/>
                  </a:lnTo>
                  <a:close/>
                </a:path>
                <a:path w="434340" h="396240">
                  <a:moveTo>
                    <a:pt x="415823" y="6096"/>
                  </a:moveTo>
                  <a:lnTo>
                    <a:pt x="18275" y="6096"/>
                  </a:lnTo>
                  <a:lnTo>
                    <a:pt x="18275" y="7607"/>
                  </a:lnTo>
                  <a:lnTo>
                    <a:pt x="415823" y="7607"/>
                  </a:lnTo>
                  <a:lnTo>
                    <a:pt x="415823" y="6096"/>
                  </a:lnTo>
                  <a:close/>
                </a:path>
                <a:path w="434340" h="396240">
                  <a:moveTo>
                    <a:pt x="414299" y="4572"/>
                  </a:moveTo>
                  <a:lnTo>
                    <a:pt x="19799" y="4572"/>
                  </a:lnTo>
                  <a:lnTo>
                    <a:pt x="19799" y="6096"/>
                  </a:lnTo>
                  <a:lnTo>
                    <a:pt x="414299" y="6096"/>
                  </a:lnTo>
                  <a:lnTo>
                    <a:pt x="414299" y="4572"/>
                  </a:lnTo>
                  <a:close/>
                </a:path>
                <a:path w="434340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72"/>
                  </a:lnTo>
                  <a:lnTo>
                    <a:pt x="411251" y="4572"/>
                  </a:lnTo>
                  <a:lnTo>
                    <a:pt x="411251" y="3048"/>
                  </a:lnTo>
                  <a:close/>
                </a:path>
                <a:path w="434340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34340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6D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717423" y="1077810"/>
              <a:ext cx="434340" cy="396240"/>
            </a:xfrm>
            <a:custGeom>
              <a:avLst/>
              <a:gdLst/>
              <a:ahLst/>
              <a:cxnLst/>
              <a:rect l="l" t="t" r="r" b="b"/>
              <a:pathLst>
                <a:path w="434340" h="396240">
                  <a:moveTo>
                    <a:pt x="434098" y="33489"/>
                  </a:moveTo>
                  <a:lnTo>
                    <a:pt x="0" y="33489"/>
                  </a:lnTo>
                  <a:lnTo>
                    <a:pt x="0" y="363842"/>
                  </a:lnTo>
                  <a:lnTo>
                    <a:pt x="1523" y="363842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45"/>
                  </a:lnTo>
                  <a:lnTo>
                    <a:pt x="6083" y="377545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368863" y="395808"/>
                  </a:lnTo>
                  <a:lnTo>
                    <a:pt x="398002" y="366685"/>
                  </a:lnTo>
                  <a:lnTo>
                    <a:pt x="426533" y="333174"/>
                  </a:lnTo>
                  <a:lnTo>
                    <a:pt x="434098" y="322682"/>
                  </a:lnTo>
                  <a:lnTo>
                    <a:pt x="434098" y="33489"/>
                  </a:lnTo>
                  <a:close/>
                </a:path>
                <a:path w="434340" h="396240">
                  <a:moveTo>
                    <a:pt x="432574" y="27406"/>
                  </a:moveTo>
                  <a:lnTo>
                    <a:pt x="1523" y="27406"/>
                  </a:lnTo>
                  <a:lnTo>
                    <a:pt x="1523" y="33489"/>
                  </a:lnTo>
                  <a:lnTo>
                    <a:pt x="432574" y="33489"/>
                  </a:lnTo>
                  <a:lnTo>
                    <a:pt x="432574" y="27406"/>
                  </a:lnTo>
                  <a:close/>
                </a:path>
                <a:path w="434340" h="396240">
                  <a:moveTo>
                    <a:pt x="431050" y="22834"/>
                  </a:moveTo>
                  <a:lnTo>
                    <a:pt x="3035" y="22834"/>
                  </a:lnTo>
                  <a:lnTo>
                    <a:pt x="3035" y="27406"/>
                  </a:lnTo>
                  <a:lnTo>
                    <a:pt x="431050" y="27406"/>
                  </a:lnTo>
                  <a:lnTo>
                    <a:pt x="431050" y="22834"/>
                  </a:lnTo>
                  <a:close/>
                </a:path>
                <a:path w="434340" h="396240">
                  <a:moveTo>
                    <a:pt x="429526" y="19786"/>
                  </a:moveTo>
                  <a:lnTo>
                    <a:pt x="4559" y="19786"/>
                  </a:lnTo>
                  <a:lnTo>
                    <a:pt x="4559" y="22834"/>
                  </a:lnTo>
                  <a:lnTo>
                    <a:pt x="429526" y="22834"/>
                  </a:lnTo>
                  <a:lnTo>
                    <a:pt x="429526" y="19786"/>
                  </a:lnTo>
                  <a:close/>
                </a:path>
                <a:path w="434340" h="396240">
                  <a:moveTo>
                    <a:pt x="428002" y="18275"/>
                  </a:moveTo>
                  <a:lnTo>
                    <a:pt x="6083" y="18275"/>
                  </a:lnTo>
                  <a:lnTo>
                    <a:pt x="6083" y="19786"/>
                  </a:lnTo>
                  <a:lnTo>
                    <a:pt x="428002" y="19786"/>
                  </a:lnTo>
                  <a:lnTo>
                    <a:pt x="428002" y="18275"/>
                  </a:lnTo>
                  <a:close/>
                </a:path>
                <a:path w="434340" h="396240">
                  <a:moveTo>
                    <a:pt x="426491" y="16751"/>
                  </a:moveTo>
                  <a:lnTo>
                    <a:pt x="7607" y="16751"/>
                  </a:lnTo>
                  <a:lnTo>
                    <a:pt x="7607" y="18275"/>
                  </a:lnTo>
                  <a:lnTo>
                    <a:pt x="426491" y="18275"/>
                  </a:lnTo>
                  <a:lnTo>
                    <a:pt x="426491" y="16751"/>
                  </a:lnTo>
                  <a:close/>
                </a:path>
                <a:path w="434340" h="396240">
                  <a:moveTo>
                    <a:pt x="424967" y="15227"/>
                  </a:moveTo>
                  <a:lnTo>
                    <a:pt x="9131" y="15227"/>
                  </a:lnTo>
                  <a:lnTo>
                    <a:pt x="9131" y="16751"/>
                  </a:lnTo>
                  <a:lnTo>
                    <a:pt x="424967" y="16751"/>
                  </a:lnTo>
                  <a:lnTo>
                    <a:pt x="424967" y="15227"/>
                  </a:lnTo>
                  <a:close/>
                </a:path>
                <a:path w="434340" h="396240">
                  <a:moveTo>
                    <a:pt x="423443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23443" y="15227"/>
                  </a:lnTo>
                  <a:lnTo>
                    <a:pt x="423443" y="13703"/>
                  </a:lnTo>
                  <a:close/>
                </a:path>
                <a:path w="434340" h="396240">
                  <a:moveTo>
                    <a:pt x="421919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21919" y="13703"/>
                  </a:lnTo>
                  <a:lnTo>
                    <a:pt x="421919" y="12179"/>
                  </a:lnTo>
                  <a:close/>
                </a:path>
                <a:path w="434340" h="396240">
                  <a:moveTo>
                    <a:pt x="420395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20395" y="12179"/>
                  </a:lnTo>
                  <a:lnTo>
                    <a:pt x="420395" y="10655"/>
                  </a:lnTo>
                  <a:close/>
                </a:path>
                <a:path w="434340" h="396240">
                  <a:moveTo>
                    <a:pt x="418871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418871" y="10655"/>
                  </a:lnTo>
                  <a:lnTo>
                    <a:pt x="418871" y="9131"/>
                  </a:lnTo>
                  <a:close/>
                </a:path>
                <a:path w="434340" h="396240">
                  <a:moveTo>
                    <a:pt x="417347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417347" y="9131"/>
                  </a:lnTo>
                  <a:lnTo>
                    <a:pt x="417347" y="7607"/>
                  </a:lnTo>
                  <a:close/>
                </a:path>
                <a:path w="434340" h="396240">
                  <a:moveTo>
                    <a:pt x="415823" y="6096"/>
                  </a:moveTo>
                  <a:lnTo>
                    <a:pt x="18275" y="6096"/>
                  </a:lnTo>
                  <a:lnTo>
                    <a:pt x="18275" y="7607"/>
                  </a:lnTo>
                  <a:lnTo>
                    <a:pt x="415823" y="7607"/>
                  </a:lnTo>
                  <a:lnTo>
                    <a:pt x="415823" y="6096"/>
                  </a:lnTo>
                  <a:close/>
                </a:path>
                <a:path w="434340" h="396240">
                  <a:moveTo>
                    <a:pt x="414299" y="4572"/>
                  </a:moveTo>
                  <a:lnTo>
                    <a:pt x="19799" y="4572"/>
                  </a:lnTo>
                  <a:lnTo>
                    <a:pt x="19799" y="6096"/>
                  </a:lnTo>
                  <a:lnTo>
                    <a:pt x="414299" y="6096"/>
                  </a:lnTo>
                  <a:lnTo>
                    <a:pt x="414299" y="4572"/>
                  </a:lnTo>
                  <a:close/>
                </a:path>
                <a:path w="434340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72"/>
                  </a:lnTo>
                  <a:lnTo>
                    <a:pt x="411251" y="4572"/>
                  </a:lnTo>
                  <a:lnTo>
                    <a:pt x="411251" y="3048"/>
                  </a:lnTo>
                  <a:close/>
                </a:path>
                <a:path w="434340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34340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6F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717423" y="1077810"/>
              <a:ext cx="434340" cy="396240"/>
            </a:xfrm>
            <a:custGeom>
              <a:avLst/>
              <a:gdLst/>
              <a:ahLst/>
              <a:cxnLst/>
              <a:rect l="l" t="t" r="r" b="b"/>
              <a:pathLst>
                <a:path w="434340" h="396240">
                  <a:moveTo>
                    <a:pt x="434098" y="33489"/>
                  </a:moveTo>
                  <a:lnTo>
                    <a:pt x="0" y="33489"/>
                  </a:lnTo>
                  <a:lnTo>
                    <a:pt x="0" y="363842"/>
                  </a:lnTo>
                  <a:lnTo>
                    <a:pt x="1523" y="363842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45"/>
                  </a:lnTo>
                  <a:lnTo>
                    <a:pt x="6083" y="377545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350322" y="395808"/>
                  </a:lnTo>
                  <a:lnTo>
                    <a:pt x="374138" y="373941"/>
                  </a:lnTo>
                  <a:lnTo>
                    <a:pt x="404858" y="340517"/>
                  </a:lnTo>
                  <a:lnTo>
                    <a:pt x="432667" y="304560"/>
                  </a:lnTo>
                  <a:lnTo>
                    <a:pt x="434098" y="302342"/>
                  </a:lnTo>
                  <a:lnTo>
                    <a:pt x="434098" y="33489"/>
                  </a:lnTo>
                  <a:close/>
                </a:path>
                <a:path w="434340" h="396240">
                  <a:moveTo>
                    <a:pt x="432574" y="27406"/>
                  </a:moveTo>
                  <a:lnTo>
                    <a:pt x="1523" y="27406"/>
                  </a:lnTo>
                  <a:lnTo>
                    <a:pt x="1523" y="33489"/>
                  </a:lnTo>
                  <a:lnTo>
                    <a:pt x="432574" y="33489"/>
                  </a:lnTo>
                  <a:lnTo>
                    <a:pt x="432574" y="27406"/>
                  </a:lnTo>
                  <a:close/>
                </a:path>
                <a:path w="434340" h="396240">
                  <a:moveTo>
                    <a:pt x="431050" y="22834"/>
                  </a:moveTo>
                  <a:lnTo>
                    <a:pt x="3035" y="22834"/>
                  </a:lnTo>
                  <a:lnTo>
                    <a:pt x="3035" y="27406"/>
                  </a:lnTo>
                  <a:lnTo>
                    <a:pt x="431050" y="27406"/>
                  </a:lnTo>
                  <a:lnTo>
                    <a:pt x="431050" y="22834"/>
                  </a:lnTo>
                  <a:close/>
                </a:path>
                <a:path w="434340" h="396240">
                  <a:moveTo>
                    <a:pt x="429526" y="19786"/>
                  </a:moveTo>
                  <a:lnTo>
                    <a:pt x="4559" y="19786"/>
                  </a:lnTo>
                  <a:lnTo>
                    <a:pt x="4559" y="22834"/>
                  </a:lnTo>
                  <a:lnTo>
                    <a:pt x="429526" y="22834"/>
                  </a:lnTo>
                  <a:lnTo>
                    <a:pt x="429526" y="19786"/>
                  </a:lnTo>
                  <a:close/>
                </a:path>
                <a:path w="434340" h="396240">
                  <a:moveTo>
                    <a:pt x="428002" y="18275"/>
                  </a:moveTo>
                  <a:lnTo>
                    <a:pt x="6083" y="18275"/>
                  </a:lnTo>
                  <a:lnTo>
                    <a:pt x="6083" y="19786"/>
                  </a:lnTo>
                  <a:lnTo>
                    <a:pt x="428002" y="19786"/>
                  </a:lnTo>
                  <a:lnTo>
                    <a:pt x="428002" y="18275"/>
                  </a:lnTo>
                  <a:close/>
                </a:path>
                <a:path w="434340" h="396240">
                  <a:moveTo>
                    <a:pt x="426491" y="16751"/>
                  </a:moveTo>
                  <a:lnTo>
                    <a:pt x="7607" y="16751"/>
                  </a:lnTo>
                  <a:lnTo>
                    <a:pt x="7607" y="18275"/>
                  </a:lnTo>
                  <a:lnTo>
                    <a:pt x="426491" y="18275"/>
                  </a:lnTo>
                  <a:lnTo>
                    <a:pt x="426491" y="16751"/>
                  </a:lnTo>
                  <a:close/>
                </a:path>
                <a:path w="434340" h="396240">
                  <a:moveTo>
                    <a:pt x="424967" y="15227"/>
                  </a:moveTo>
                  <a:lnTo>
                    <a:pt x="9131" y="15227"/>
                  </a:lnTo>
                  <a:lnTo>
                    <a:pt x="9131" y="16751"/>
                  </a:lnTo>
                  <a:lnTo>
                    <a:pt x="424967" y="16751"/>
                  </a:lnTo>
                  <a:lnTo>
                    <a:pt x="424967" y="15227"/>
                  </a:lnTo>
                  <a:close/>
                </a:path>
                <a:path w="434340" h="396240">
                  <a:moveTo>
                    <a:pt x="423443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23443" y="15227"/>
                  </a:lnTo>
                  <a:lnTo>
                    <a:pt x="423443" y="13703"/>
                  </a:lnTo>
                  <a:close/>
                </a:path>
                <a:path w="434340" h="396240">
                  <a:moveTo>
                    <a:pt x="421919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21919" y="13703"/>
                  </a:lnTo>
                  <a:lnTo>
                    <a:pt x="421919" y="12179"/>
                  </a:lnTo>
                  <a:close/>
                </a:path>
                <a:path w="434340" h="396240">
                  <a:moveTo>
                    <a:pt x="420395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20395" y="12179"/>
                  </a:lnTo>
                  <a:lnTo>
                    <a:pt x="420395" y="10655"/>
                  </a:lnTo>
                  <a:close/>
                </a:path>
                <a:path w="434340" h="396240">
                  <a:moveTo>
                    <a:pt x="418871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418871" y="10655"/>
                  </a:lnTo>
                  <a:lnTo>
                    <a:pt x="418871" y="9131"/>
                  </a:lnTo>
                  <a:close/>
                </a:path>
                <a:path w="434340" h="396240">
                  <a:moveTo>
                    <a:pt x="417347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417347" y="9131"/>
                  </a:lnTo>
                  <a:lnTo>
                    <a:pt x="417347" y="7607"/>
                  </a:lnTo>
                  <a:close/>
                </a:path>
                <a:path w="434340" h="396240">
                  <a:moveTo>
                    <a:pt x="415823" y="6096"/>
                  </a:moveTo>
                  <a:lnTo>
                    <a:pt x="18275" y="6096"/>
                  </a:lnTo>
                  <a:lnTo>
                    <a:pt x="18275" y="7607"/>
                  </a:lnTo>
                  <a:lnTo>
                    <a:pt x="415823" y="7607"/>
                  </a:lnTo>
                  <a:lnTo>
                    <a:pt x="415823" y="6096"/>
                  </a:lnTo>
                  <a:close/>
                </a:path>
                <a:path w="434340" h="396240">
                  <a:moveTo>
                    <a:pt x="414299" y="4572"/>
                  </a:moveTo>
                  <a:lnTo>
                    <a:pt x="19799" y="4572"/>
                  </a:lnTo>
                  <a:lnTo>
                    <a:pt x="19799" y="6096"/>
                  </a:lnTo>
                  <a:lnTo>
                    <a:pt x="414299" y="6096"/>
                  </a:lnTo>
                  <a:lnTo>
                    <a:pt x="414299" y="4572"/>
                  </a:lnTo>
                  <a:close/>
                </a:path>
                <a:path w="434340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72"/>
                  </a:lnTo>
                  <a:lnTo>
                    <a:pt x="411251" y="4572"/>
                  </a:lnTo>
                  <a:lnTo>
                    <a:pt x="411251" y="3048"/>
                  </a:lnTo>
                  <a:close/>
                </a:path>
                <a:path w="434340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34340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70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717423" y="1077810"/>
              <a:ext cx="434340" cy="396240"/>
            </a:xfrm>
            <a:custGeom>
              <a:avLst/>
              <a:gdLst/>
              <a:ahLst/>
              <a:cxnLst/>
              <a:rect l="l" t="t" r="r" b="b"/>
              <a:pathLst>
                <a:path w="434340" h="396240">
                  <a:moveTo>
                    <a:pt x="434098" y="33489"/>
                  </a:moveTo>
                  <a:lnTo>
                    <a:pt x="0" y="33489"/>
                  </a:lnTo>
                  <a:lnTo>
                    <a:pt x="0" y="363842"/>
                  </a:lnTo>
                  <a:lnTo>
                    <a:pt x="1523" y="363842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45"/>
                  </a:lnTo>
                  <a:lnTo>
                    <a:pt x="6083" y="377545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332227" y="395808"/>
                  </a:lnTo>
                  <a:lnTo>
                    <a:pt x="365525" y="365328"/>
                  </a:lnTo>
                  <a:lnTo>
                    <a:pt x="395541" y="332668"/>
                  </a:lnTo>
                  <a:lnTo>
                    <a:pt x="422715" y="297534"/>
                  </a:lnTo>
                  <a:lnTo>
                    <a:pt x="434098" y="279890"/>
                  </a:lnTo>
                  <a:lnTo>
                    <a:pt x="434098" y="33489"/>
                  </a:lnTo>
                  <a:close/>
                </a:path>
                <a:path w="434340" h="396240">
                  <a:moveTo>
                    <a:pt x="432574" y="27406"/>
                  </a:moveTo>
                  <a:lnTo>
                    <a:pt x="1523" y="27406"/>
                  </a:lnTo>
                  <a:lnTo>
                    <a:pt x="1523" y="33489"/>
                  </a:lnTo>
                  <a:lnTo>
                    <a:pt x="432574" y="33489"/>
                  </a:lnTo>
                  <a:lnTo>
                    <a:pt x="432574" y="27406"/>
                  </a:lnTo>
                  <a:close/>
                </a:path>
                <a:path w="434340" h="396240">
                  <a:moveTo>
                    <a:pt x="431050" y="22834"/>
                  </a:moveTo>
                  <a:lnTo>
                    <a:pt x="3035" y="22834"/>
                  </a:lnTo>
                  <a:lnTo>
                    <a:pt x="3035" y="27406"/>
                  </a:lnTo>
                  <a:lnTo>
                    <a:pt x="431050" y="27406"/>
                  </a:lnTo>
                  <a:lnTo>
                    <a:pt x="431050" y="22834"/>
                  </a:lnTo>
                  <a:close/>
                </a:path>
                <a:path w="434340" h="396240">
                  <a:moveTo>
                    <a:pt x="429526" y="19786"/>
                  </a:moveTo>
                  <a:lnTo>
                    <a:pt x="4559" y="19786"/>
                  </a:lnTo>
                  <a:lnTo>
                    <a:pt x="4559" y="22834"/>
                  </a:lnTo>
                  <a:lnTo>
                    <a:pt x="429526" y="22834"/>
                  </a:lnTo>
                  <a:lnTo>
                    <a:pt x="429526" y="19786"/>
                  </a:lnTo>
                  <a:close/>
                </a:path>
                <a:path w="434340" h="396240">
                  <a:moveTo>
                    <a:pt x="428002" y="18275"/>
                  </a:moveTo>
                  <a:lnTo>
                    <a:pt x="6083" y="18275"/>
                  </a:lnTo>
                  <a:lnTo>
                    <a:pt x="6083" y="19786"/>
                  </a:lnTo>
                  <a:lnTo>
                    <a:pt x="428002" y="19786"/>
                  </a:lnTo>
                  <a:lnTo>
                    <a:pt x="428002" y="18275"/>
                  </a:lnTo>
                  <a:close/>
                </a:path>
                <a:path w="434340" h="396240">
                  <a:moveTo>
                    <a:pt x="426491" y="16751"/>
                  </a:moveTo>
                  <a:lnTo>
                    <a:pt x="7607" y="16751"/>
                  </a:lnTo>
                  <a:lnTo>
                    <a:pt x="7607" y="18275"/>
                  </a:lnTo>
                  <a:lnTo>
                    <a:pt x="426491" y="18275"/>
                  </a:lnTo>
                  <a:lnTo>
                    <a:pt x="426491" y="16751"/>
                  </a:lnTo>
                  <a:close/>
                </a:path>
                <a:path w="434340" h="396240">
                  <a:moveTo>
                    <a:pt x="424967" y="15227"/>
                  </a:moveTo>
                  <a:lnTo>
                    <a:pt x="9131" y="15227"/>
                  </a:lnTo>
                  <a:lnTo>
                    <a:pt x="9131" y="16751"/>
                  </a:lnTo>
                  <a:lnTo>
                    <a:pt x="424967" y="16751"/>
                  </a:lnTo>
                  <a:lnTo>
                    <a:pt x="424967" y="15227"/>
                  </a:lnTo>
                  <a:close/>
                </a:path>
                <a:path w="434340" h="396240">
                  <a:moveTo>
                    <a:pt x="423443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23443" y="15227"/>
                  </a:lnTo>
                  <a:lnTo>
                    <a:pt x="423443" y="13703"/>
                  </a:lnTo>
                  <a:close/>
                </a:path>
                <a:path w="434340" h="396240">
                  <a:moveTo>
                    <a:pt x="421919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21919" y="13703"/>
                  </a:lnTo>
                  <a:lnTo>
                    <a:pt x="421919" y="12179"/>
                  </a:lnTo>
                  <a:close/>
                </a:path>
                <a:path w="434340" h="396240">
                  <a:moveTo>
                    <a:pt x="420395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20395" y="12179"/>
                  </a:lnTo>
                  <a:lnTo>
                    <a:pt x="420395" y="10655"/>
                  </a:lnTo>
                  <a:close/>
                </a:path>
                <a:path w="434340" h="396240">
                  <a:moveTo>
                    <a:pt x="418871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418871" y="10655"/>
                  </a:lnTo>
                  <a:lnTo>
                    <a:pt x="418871" y="9131"/>
                  </a:lnTo>
                  <a:close/>
                </a:path>
                <a:path w="434340" h="396240">
                  <a:moveTo>
                    <a:pt x="417347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417347" y="9131"/>
                  </a:lnTo>
                  <a:lnTo>
                    <a:pt x="417347" y="7607"/>
                  </a:lnTo>
                  <a:close/>
                </a:path>
                <a:path w="434340" h="396240">
                  <a:moveTo>
                    <a:pt x="415823" y="6096"/>
                  </a:moveTo>
                  <a:lnTo>
                    <a:pt x="18275" y="6096"/>
                  </a:lnTo>
                  <a:lnTo>
                    <a:pt x="18275" y="7607"/>
                  </a:lnTo>
                  <a:lnTo>
                    <a:pt x="415823" y="7607"/>
                  </a:lnTo>
                  <a:lnTo>
                    <a:pt x="415823" y="6096"/>
                  </a:lnTo>
                  <a:close/>
                </a:path>
                <a:path w="434340" h="396240">
                  <a:moveTo>
                    <a:pt x="414299" y="4572"/>
                  </a:moveTo>
                  <a:lnTo>
                    <a:pt x="19799" y="4572"/>
                  </a:lnTo>
                  <a:lnTo>
                    <a:pt x="19799" y="6096"/>
                  </a:lnTo>
                  <a:lnTo>
                    <a:pt x="414299" y="6096"/>
                  </a:lnTo>
                  <a:lnTo>
                    <a:pt x="414299" y="4572"/>
                  </a:lnTo>
                  <a:close/>
                </a:path>
                <a:path w="434340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72"/>
                  </a:lnTo>
                  <a:lnTo>
                    <a:pt x="411251" y="4572"/>
                  </a:lnTo>
                  <a:lnTo>
                    <a:pt x="411251" y="3048"/>
                  </a:lnTo>
                  <a:close/>
                </a:path>
                <a:path w="434340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34340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73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717423" y="1077810"/>
              <a:ext cx="434340" cy="396240"/>
            </a:xfrm>
            <a:custGeom>
              <a:avLst/>
              <a:gdLst/>
              <a:ahLst/>
              <a:cxnLst/>
              <a:rect l="l" t="t" r="r" b="b"/>
              <a:pathLst>
                <a:path w="434340" h="396240">
                  <a:moveTo>
                    <a:pt x="434098" y="33489"/>
                  </a:moveTo>
                  <a:lnTo>
                    <a:pt x="0" y="33489"/>
                  </a:lnTo>
                  <a:lnTo>
                    <a:pt x="0" y="363842"/>
                  </a:lnTo>
                  <a:lnTo>
                    <a:pt x="1523" y="363842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45"/>
                  </a:lnTo>
                  <a:lnTo>
                    <a:pt x="6083" y="377545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314841" y="395808"/>
                  </a:lnTo>
                  <a:lnTo>
                    <a:pt x="373887" y="341172"/>
                  </a:lnTo>
                  <a:lnTo>
                    <a:pt x="403391" y="305844"/>
                  </a:lnTo>
                  <a:lnTo>
                    <a:pt x="429655" y="267916"/>
                  </a:lnTo>
                  <a:lnTo>
                    <a:pt x="434098" y="260062"/>
                  </a:lnTo>
                  <a:lnTo>
                    <a:pt x="434098" y="33489"/>
                  </a:lnTo>
                  <a:close/>
                </a:path>
                <a:path w="434340" h="396240">
                  <a:moveTo>
                    <a:pt x="432574" y="27406"/>
                  </a:moveTo>
                  <a:lnTo>
                    <a:pt x="1523" y="27406"/>
                  </a:lnTo>
                  <a:lnTo>
                    <a:pt x="1523" y="33489"/>
                  </a:lnTo>
                  <a:lnTo>
                    <a:pt x="432574" y="33489"/>
                  </a:lnTo>
                  <a:lnTo>
                    <a:pt x="432574" y="27406"/>
                  </a:lnTo>
                  <a:close/>
                </a:path>
                <a:path w="434340" h="396240">
                  <a:moveTo>
                    <a:pt x="431050" y="22834"/>
                  </a:moveTo>
                  <a:lnTo>
                    <a:pt x="3035" y="22834"/>
                  </a:lnTo>
                  <a:lnTo>
                    <a:pt x="3035" y="27406"/>
                  </a:lnTo>
                  <a:lnTo>
                    <a:pt x="431050" y="27406"/>
                  </a:lnTo>
                  <a:lnTo>
                    <a:pt x="431050" y="22834"/>
                  </a:lnTo>
                  <a:close/>
                </a:path>
                <a:path w="434340" h="396240">
                  <a:moveTo>
                    <a:pt x="429526" y="19786"/>
                  </a:moveTo>
                  <a:lnTo>
                    <a:pt x="4559" y="19786"/>
                  </a:lnTo>
                  <a:lnTo>
                    <a:pt x="4559" y="22834"/>
                  </a:lnTo>
                  <a:lnTo>
                    <a:pt x="429526" y="22834"/>
                  </a:lnTo>
                  <a:lnTo>
                    <a:pt x="429526" y="19786"/>
                  </a:lnTo>
                  <a:close/>
                </a:path>
                <a:path w="434340" h="396240">
                  <a:moveTo>
                    <a:pt x="428002" y="18275"/>
                  </a:moveTo>
                  <a:lnTo>
                    <a:pt x="6083" y="18275"/>
                  </a:lnTo>
                  <a:lnTo>
                    <a:pt x="6083" y="19786"/>
                  </a:lnTo>
                  <a:lnTo>
                    <a:pt x="428002" y="19786"/>
                  </a:lnTo>
                  <a:lnTo>
                    <a:pt x="428002" y="18275"/>
                  </a:lnTo>
                  <a:close/>
                </a:path>
                <a:path w="434340" h="396240">
                  <a:moveTo>
                    <a:pt x="426491" y="16751"/>
                  </a:moveTo>
                  <a:lnTo>
                    <a:pt x="7607" y="16751"/>
                  </a:lnTo>
                  <a:lnTo>
                    <a:pt x="7607" y="18275"/>
                  </a:lnTo>
                  <a:lnTo>
                    <a:pt x="426491" y="18275"/>
                  </a:lnTo>
                  <a:lnTo>
                    <a:pt x="426491" y="16751"/>
                  </a:lnTo>
                  <a:close/>
                </a:path>
                <a:path w="434340" h="396240">
                  <a:moveTo>
                    <a:pt x="424967" y="15227"/>
                  </a:moveTo>
                  <a:lnTo>
                    <a:pt x="9131" y="15227"/>
                  </a:lnTo>
                  <a:lnTo>
                    <a:pt x="9131" y="16751"/>
                  </a:lnTo>
                  <a:lnTo>
                    <a:pt x="424967" y="16751"/>
                  </a:lnTo>
                  <a:lnTo>
                    <a:pt x="424967" y="15227"/>
                  </a:lnTo>
                  <a:close/>
                </a:path>
                <a:path w="434340" h="396240">
                  <a:moveTo>
                    <a:pt x="423443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23443" y="15227"/>
                  </a:lnTo>
                  <a:lnTo>
                    <a:pt x="423443" y="13703"/>
                  </a:lnTo>
                  <a:close/>
                </a:path>
                <a:path w="434340" h="396240">
                  <a:moveTo>
                    <a:pt x="421919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21919" y="13703"/>
                  </a:lnTo>
                  <a:lnTo>
                    <a:pt x="421919" y="12179"/>
                  </a:lnTo>
                  <a:close/>
                </a:path>
                <a:path w="434340" h="396240">
                  <a:moveTo>
                    <a:pt x="420395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20395" y="12179"/>
                  </a:lnTo>
                  <a:lnTo>
                    <a:pt x="420395" y="10655"/>
                  </a:lnTo>
                  <a:close/>
                </a:path>
                <a:path w="434340" h="396240">
                  <a:moveTo>
                    <a:pt x="418871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418871" y="10655"/>
                  </a:lnTo>
                  <a:lnTo>
                    <a:pt x="418871" y="9131"/>
                  </a:lnTo>
                  <a:close/>
                </a:path>
                <a:path w="434340" h="396240">
                  <a:moveTo>
                    <a:pt x="417347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417347" y="9131"/>
                  </a:lnTo>
                  <a:lnTo>
                    <a:pt x="417347" y="7607"/>
                  </a:lnTo>
                  <a:close/>
                </a:path>
                <a:path w="434340" h="396240">
                  <a:moveTo>
                    <a:pt x="415823" y="6096"/>
                  </a:moveTo>
                  <a:lnTo>
                    <a:pt x="18275" y="6096"/>
                  </a:lnTo>
                  <a:lnTo>
                    <a:pt x="18275" y="7607"/>
                  </a:lnTo>
                  <a:lnTo>
                    <a:pt x="415823" y="7607"/>
                  </a:lnTo>
                  <a:lnTo>
                    <a:pt x="415823" y="6096"/>
                  </a:lnTo>
                  <a:close/>
                </a:path>
                <a:path w="434340" h="396240">
                  <a:moveTo>
                    <a:pt x="414299" y="4572"/>
                  </a:moveTo>
                  <a:lnTo>
                    <a:pt x="19799" y="4572"/>
                  </a:lnTo>
                  <a:lnTo>
                    <a:pt x="19799" y="6096"/>
                  </a:lnTo>
                  <a:lnTo>
                    <a:pt x="414299" y="6096"/>
                  </a:lnTo>
                  <a:lnTo>
                    <a:pt x="414299" y="4572"/>
                  </a:lnTo>
                  <a:close/>
                </a:path>
                <a:path w="434340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72"/>
                  </a:lnTo>
                  <a:lnTo>
                    <a:pt x="411251" y="4572"/>
                  </a:lnTo>
                  <a:lnTo>
                    <a:pt x="411251" y="3048"/>
                  </a:lnTo>
                  <a:close/>
                </a:path>
                <a:path w="434340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34340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74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717423" y="1077810"/>
              <a:ext cx="434340" cy="396240"/>
            </a:xfrm>
            <a:custGeom>
              <a:avLst/>
              <a:gdLst/>
              <a:ahLst/>
              <a:cxnLst/>
              <a:rect l="l" t="t" r="r" b="b"/>
              <a:pathLst>
                <a:path w="434340" h="396240">
                  <a:moveTo>
                    <a:pt x="434098" y="33489"/>
                  </a:moveTo>
                  <a:lnTo>
                    <a:pt x="0" y="33489"/>
                  </a:lnTo>
                  <a:lnTo>
                    <a:pt x="0" y="363842"/>
                  </a:lnTo>
                  <a:lnTo>
                    <a:pt x="1523" y="363842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45"/>
                  </a:lnTo>
                  <a:lnTo>
                    <a:pt x="6083" y="377545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295269" y="395808"/>
                  </a:lnTo>
                  <a:lnTo>
                    <a:pt x="333138" y="364694"/>
                  </a:lnTo>
                  <a:lnTo>
                    <a:pt x="364893" y="332956"/>
                  </a:lnTo>
                  <a:lnTo>
                    <a:pt x="393692" y="298472"/>
                  </a:lnTo>
                  <a:lnTo>
                    <a:pt x="419328" y="261452"/>
                  </a:lnTo>
                  <a:lnTo>
                    <a:pt x="434098" y="235347"/>
                  </a:lnTo>
                  <a:lnTo>
                    <a:pt x="434098" y="33489"/>
                  </a:lnTo>
                  <a:close/>
                </a:path>
                <a:path w="434340" h="396240">
                  <a:moveTo>
                    <a:pt x="432574" y="27406"/>
                  </a:moveTo>
                  <a:lnTo>
                    <a:pt x="1523" y="27406"/>
                  </a:lnTo>
                  <a:lnTo>
                    <a:pt x="1523" y="33489"/>
                  </a:lnTo>
                  <a:lnTo>
                    <a:pt x="432574" y="33489"/>
                  </a:lnTo>
                  <a:lnTo>
                    <a:pt x="432574" y="27406"/>
                  </a:lnTo>
                  <a:close/>
                </a:path>
                <a:path w="434340" h="396240">
                  <a:moveTo>
                    <a:pt x="431050" y="22834"/>
                  </a:moveTo>
                  <a:lnTo>
                    <a:pt x="3035" y="22834"/>
                  </a:lnTo>
                  <a:lnTo>
                    <a:pt x="3035" y="27406"/>
                  </a:lnTo>
                  <a:lnTo>
                    <a:pt x="431050" y="27406"/>
                  </a:lnTo>
                  <a:lnTo>
                    <a:pt x="431050" y="22834"/>
                  </a:lnTo>
                  <a:close/>
                </a:path>
                <a:path w="434340" h="396240">
                  <a:moveTo>
                    <a:pt x="429526" y="19786"/>
                  </a:moveTo>
                  <a:lnTo>
                    <a:pt x="4559" y="19786"/>
                  </a:lnTo>
                  <a:lnTo>
                    <a:pt x="4559" y="22834"/>
                  </a:lnTo>
                  <a:lnTo>
                    <a:pt x="429526" y="22834"/>
                  </a:lnTo>
                  <a:lnTo>
                    <a:pt x="429526" y="19786"/>
                  </a:lnTo>
                  <a:close/>
                </a:path>
                <a:path w="434340" h="396240">
                  <a:moveTo>
                    <a:pt x="428002" y="18275"/>
                  </a:moveTo>
                  <a:lnTo>
                    <a:pt x="6083" y="18275"/>
                  </a:lnTo>
                  <a:lnTo>
                    <a:pt x="6083" y="19786"/>
                  </a:lnTo>
                  <a:lnTo>
                    <a:pt x="428002" y="19786"/>
                  </a:lnTo>
                  <a:lnTo>
                    <a:pt x="428002" y="18275"/>
                  </a:lnTo>
                  <a:close/>
                </a:path>
                <a:path w="434340" h="396240">
                  <a:moveTo>
                    <a:pt x="426491" y="16751"/>
                  </a:moveTo>
                  <a:lnTo>
                    <a:pt x="7607" y="16751"/>
                  </a:lnTo>
                  <a:lnTo>
                    <a:pt x="7607" y="18275"/>
                  </a:lnTo>
                  <a:lnTo>
                    <a:pt x="426491" y="18275"/>
                  </a:lnTo>
                  <a:lnTo>
                    <a:pt x="426491" y="16751"/>
                  </a:lnTo>
                  <a:close/>
                </a:path>
                <a:path w="434340" h="396240">
                  <a:moveTo>
                    <a:pt x="424967" y="15227"/>
                  </a:moveTo>
                  <a:lnTo>
                    <a:pt x="9131" y="15227"/>
                  </a:lnTo>
                  <a:lnTo>
                    <a:pt x="9131" y="16751"/>
                  </a:lnTo>
                  <a:lnTo>
                    <a:pt x="424967" y="16751"/>
                  </a:lnTo>
                  <a:lnTo>
                    <a:pt x="424967" y="15227"/>
                  </a:lnTo>
                  <a:close/>
                </a:path>
                <a:path w="434340" h="396240">
                  <a:moveTo>
                    <a:pt x="423443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23443" y="15227"/>
                  </a:lnTo>
                  <a:lnTo>
                    <a:pt x="423443" y="13703"/>
                  </a:lnTo>
                  <a:close/>
                </a:path>
                <a:path w="434340" h="396240">
                  <a:moveTo>
                    <a:pt x="421919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21919" y="13703"/>
                  </a:lnTo>
                  <a:lnTo>
                    <a:pt x="421919" y="12179"/>
                  </a:lnTo>
                  <a:close/>
                </a:path>
                <a:path w="434340" h="396240">
                  <a:moveTo>
                    <a:pt x="420395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20395" y="12179"/>
                  </a:lnTo>
                  <a:lnTo>
                    <a:pt x="420395" y="10655"/>
                  </a:lnTo>
                  <a:close/>
                </a:path>
                <a:path w="434340" h="396240">
                  <a:moveTo>
                    <a:pt x="418871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418871" y="10655"/>
                  </a:lnTo>
                  <a:lnTo>
                    <a:pt x="418871" y="9131"/>
                  </a:lnTo>
                  <a:close/>
                </a:path>
                <a:path w="434340" h="396240">
                  <a:moveTo>
                    <a:pt x="417347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417347" y="9131"/>
                  </a:lnTo>
                  <a:lnTo>
                    <a:pt x="417347" y="7607"/>
                  </a:lnTo>
                  <a:close/>
                </a:path>
                <a:path w="434340" h="396240">
                  <a:moveTo>
                    <a:pt x="415823" y="6096"/>
                  </a:moveTo>
                  <a:lnTo>
                    <a:pt x="18275" y="6096"/>
                  </a:lnTo>
                  <a:lnTo>
                    <a:pt x="18275" y="7607"/>
                  </a:lnTo>
                  <a:lnTo>
                    <a:pt x="415823" y="7607"/>
                  </a:lnTo>
                  <a:lnTo>
                    <a:pt x="415823" y="6096"/>
                  </a:lnTo>
                  <a:close/>
                </a:path>
                <a:path w="434340" h="396240">
                  <a:moveTo>
                    <a:pt x="414299" y="4572"/>
                  </a:moveTo>
                  <a:lnTo>
                    <a:pt x="19799" y="4572"/>
                  </a:lnTo>
                  <a:lnTo>
                    <a:pt x="19799" y="6096"/>
                  </a:lnTo>
                  <a:lnTo>
                    <a:pt x="414299" y="6096"/>
                  </a:lnTo>
                  <a:lnTo>
                    <a:pt x="414299" y="4572"/>
                  </a:lnTo>
                  <a:close/>
                </a:path>
                <a:path w="434340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72"/>
                  </a:lnTo>
                  <a:lnTo>
                    <a:pt x="411251" y="4572"/>
                  </a:lnTo>
                  <a:lnTo>
                    <a:pt x="411251" y="3048"/>
                  </a:lnTo>
                  <a:close/>
                </a:path>
                <a:path w="434340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34340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77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717423" y="1077810"/>
              <a:ext cx="434340" cy="396240"/>
            </a:xfrm>
            <a:custGeom>
              <a:avLst/>
              <a:gdLst/>
              <a:ahLst/>
              <a:cxnLst/>
              <a:rect l="l" t="t" r="r" b="b"/>
              <a:pathLst>
                <a:path w="434340" h="396240">
                  <a:moveTo>
                    <a:pt x="434098" y="33489"/>
                  </a:moveTo>
                  <a:lnTo>
                    <a:pt x="0" y="33489"/>
                  </a:lnTo>
                  <a:lnTo>
                    <a:pt x="0" y="363842"/>
                  </a:lnTo>
                  <a:lnTo>
                    <a:pt x="1523" y="363842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45"/>
                  </a:lnTo>
                  <a:lnTo>
                    <a:pt x="6083" y="377545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273877" y="395808"/>
                  </a:lnTo>
                  <a:lnTo>
                    <a:pt x="324916" y="355705"/>
                  </a:lnTo>
                  <a:lnTo>
                    <a:pt x="355892" y="324745"/>
                  </a:lnTo>
                  <a:lnTo>
                    <a:pt x="383986" y="291106"/>
                  </a:lnTo>
                  <a:lnTo>
                    <a:pt x="408993" y="254993"/>
                  </a:lnTo>
                  <a:lnTo>
                    <a:pt x="430710" y="216608"/>
                  </a:lnTo>
                  <a:lnTo>
                    <a:pt x="434098" y="209087"/>
                  </a:lnTo>
                  <a:lnTo>
                    <a:pt x="434098" y="33489"/>
                  </a:lnTo>
                  <a:close/>
                </a:path>
                <a:path w="434340" h="396240">
                  <a:moveTo>
                    <a:pt x="432574" y="27406"/>
                  </a:moveTo>
                  <a:lnTo>
                    <a:pt x="1523" y="27406"/>
                  </a:lnTo>
                  <a:lnTo>
                    <a:pt x="1523" y="33489"/>
                  </a:lnTo>
                  <a:lnTo>
                    <a:pt x="432574" y="33489"/>
                  </a:lnTo>
                  <a:lnTo>
                    <a:pt x="432574" y="27406"/>
                  </a:lnTo>
                  <a:close/>
                </a:path>
                <a:path w="434340" h="396240">
                  <a:moveTo>
                    <a:pt x="431050" y="22834"/>
                  </a:moveTo>
                  <a:lnTo>
                    <a:pt x="3035" y="22834"/>
                  </a:lnTo>
                  <a:lnTo>
                    <a:pt x="3035" y="27406"/>
                  </a:lnTo>
                  <a:lnTo>
                    <a:pt x="431050" y="27406"/>
                  </a:lnTo>
                  <a:lnTo>
                    <a:pt x="431050" y="22834"/>
                  </a:lnTo>
                  <a:close/>
                </a:path>
                <a:path w="434340" h="396240">
                  <a:moveTo>
                    <a:pt x="429526" y="19786"/>
                  </a:moveTo>
                  <a:lnTo>
                    <a:pt x="4559" y="19786"/>
                  </a:lnTo>
                  <a:lnTo>
                    <a:pt x="4559" y="22834"/>
                  </a:lnTo>
                  <a:lnTo>
                    <a:pt x="429526" y="22834"/>
                  </a:lnTo>
                  <a:lnTo>
                    <a:pt x="429526" y="19786"/>
                  </a:lnTo>
                  <a:close/>
                </a:path>
                <a:path w="434340" h="396240">
                  <a:moveTo>
                    <a:pt x="428002" y="18275"/>
                  </a:moveTo>
                  <a:lnTo>
                    <a:pt x="6083" y="18275"/>
                  </a:lnTo>
                  <a:lnTo>
                    <a:pt x="6083" y="19786"/>
                  </a:lnTo>
                  <a:lnTo>
                    <a:pt x="428002" y="19786"/>
                  </a:lnTo>
                  <a:lnTo>
                    <a:pt x="428002" y="18275"/>
                  </a:lnTo>
                  <a:close/>
                </a:path>
                <a:path w="434340" h="396240">
                  <a:moveTo>
                    <a:pt x="426491" y="16751"/>
                  </a:moveTo>
                  <a:lnTo>
                    <a:pt x="7607" y="16751"/>
                  </a:lnTo>
                  <a:lnTo>
                    <a:pt x="7607" y="18275"/>
                  </a:lnTo>
                  <a:lnTo>
                    <a:pt x="426491" y="18275"/>
                  </a:lnTo>
                  <a:lnTo>
                    <a:pt x="426491" y="16751"/>
                  </a:lnTo>
                  <a:close/>
                </a:path>
                <a:path w="434340" h="396240">
                  <a:moveTo>
                    <a:pt x="424967" y="15227"/>
                  </a:moveTo>
                  <a:lnTo>
                    <a:pt x="9131" y="15227"/>
                  </a:lnTo>
                  <a:lnTo>
                    <a:pt x="9131" y="16751"/>
                  </a:lnTo>
                  <a:lnTo>
                    <a:pt x="424967" y="16751"/>
                  </a:lnTo>
                  <a:lnTo>
                    <a:pt x="424967" y="15227"/>
                  </a:lnTo>
                  <a:close/>
                </a:path>
                <a:path w="434340" h="396240">
                  <a:moveTo>
                    <a:pt x="423443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23443" y="15227"/>
                  </a:lnTo>
                  <a:lnTo>
                    <a:pt x="423443" y="13703"/>
                  </a:lnTo>
                  <a:close/>
                </a:path>
                <a:path w="434340" h="396240">
                  <a:moveTo>
                    <a:pt x="421919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21919" y="13703"/>
                  </a:lnTo>
                  <a:lnTo>
                    <a:pt x="421919" y="12179"/>
                  </a:lnTo>
                  <a:close/>
                </a:path>
                <a:path w="434340" h="396240">
                  <a:moveTo>
                    <a:pt x="420395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20395" y="12179"/>
                  </a:lnTo>
                  <a:lnTo>
                    <a:pt x="420395" y="10655"/>
                  </a:lnTo>
                  <a:close/>
                </a:path>
                <a:path w="434340" h="396240">
                  <a:moveTo>
                    <a:pt x="418871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418871" y="10655"/>
                  </a:lnTo>
                  <a:lnTo>
                    <a:pt x="418871" y="9131"/>
                  </a:lnTo>
                  <a:close/>
                </a:path>
                <a:path w="434340" h="396240">
                  <a:moveTo>
                    <a:pt x="417347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417347" y="9131"/>
                  </a:lnTo>
                  <a:lnTo>
                    <a:pt x="417347" y="7607"/>
                  </a:lnTo>
                  <a:close/>
                </a:path>
                <a:path w="434340" h="396240">
                  <a:moveTo>
                    <a:pt x="415823" y="6096"/>
                  </a:moveTo>
                  <a:lnTo>
                    <a:pt x="18275" y="6096"/>
                  </a:lnTo>
                  <a:lnTo>
                    <a:pt x="18275" y="7607"/>
                  </a:lnTo>
                  <a:lnTo>
                    <a:pt x="415823" y="7607"/>
                  </a:lnTo>
                  <a:lnTo>
                    <a:pt x="415823" y="6096"/>
                  </a:lnTo>
                  <a:close/>
                </a:path>
                <a:path w="434340" h="396240">
                  <a:moveTo>
                    <a:pt x="414299" y="4572"/>
                  </a:moveTo>
                  <a:lnTo>
                    <a:pt x="19799" y="4572"/>
                  </a:lnTo>
                  <a:lnTo>
                    <a:pt x="19799" y="6096"/>
                  </a:lnTo>
                  <a:lnTo>
                    <a:pt x="414299" y="6096"/>
                  </a:lnTo>
                  <a:lnTo>
                    <a:pt x="414299" y="4572"/>
                  </a:lnTo>
                  <a:close/>
                </a:path>
                <a:path w="434340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72"/>
                  </a:lnTo>
                  <a:lnTo>
                    <a:pt x="411251" y="4572"/>
                  </a:lnTo>
                  <a:lnTo>
                    <a:pt x="411251" y="3048"/>
                  </a:lnTo>
                  <a:close/>
                </a:path>
                <a:path w="434340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34340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78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717423" y="1077810"/>
              <a:ext cx="434340" cy="396240"/>
            </a:xfrm>
            <a:custGeom>
              <a:avLst/>
              <a:gdLst/>
              <a:ahLst/>
              <a:cxnLst/>
              <a:rect l="l" t="t" r="r" b="b"/>
              <a:pathLst>
                <a:path w="434340" h="396240">
                  <a:moveTo>
                    <a:pt x="434098" y="33489"/>
                  </a:moveTo>
                  <a:lnTo>
                    <a:pt x="0" y="33489"/>
                  </a:lnTo>
                  <a:lnTo>
                    <a:pt x="0" y="363842"/>
                  </a:lnTo>
                  <a:lnTo>
                    <a:pt x="1523" y="363842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45"/>
                  </a:lnTo>
                  <a:lnTo>
                    <a:pt x="6083" y="377545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252049" y="395808"/>
                  </a:lnTo>
                  <a:lnTo>
                    <a:pt x="298552" y="362467"/>
                  </a:lnTo>
                  <a:lnTo>
                    <a:pt x="332138" y="331958"/>
                  </a:lnTo>
                  <a:lnTo>
                    <a:pt x="362663" y="298391"/>
                  </a:lnTo>
                  <a:lnTo>
                    <a:pt x="389889" y="262001"/>
                  </a:lnTo>
                  <a:lnTo>
                    <a:pt x="413579" y="223027"/>
                  </a:lnTo>
                  <a:lnTo>
                    <a:pt x="433495" y="181707"/>
                  </a:lnTo>
                  <a:lnTo>
                    <a:pt x="434098" y="180059"/>
                  </a:lnTo>
                  <a:lnTo>
                    <a:pt x="434098" y="33489"/>
                  </a:lnTo>
                  <a:close/>
                </a:path>
                <a:path w="434340" h="396240">
                  <a:moveTo>
                    <a:pt x="432574" y="27406"/>
                  </a:moveTo>
                  <a:lnTo>
                    <a:pt x="1523" y="27406"/>
                  </a:lnTo>
                  <a:lnTo>
                    <a:pt x="1523" y="33489"/>
                  </a:lnTo>
                  <a:lnTo>
                    <a:pt x="432574" y="33489"/>
                  </a:lnTo>
                  <a:lnTo>
                    <a:pt x="432574" y="27406"/>
                  </a:lnTo>
                  <a:close/>
                </a:path>
                <a:path w="434340" h="396240">
                  <a:moveTo>
                    <a:pt x="431050" y="22834"/>
                  </a:moveTo>
                  <a:lnTo>
                    <a:pt x="3035" y="22834"/>
                  </a:lnTo>
                  <a:lnTo>
                    <a:pt x="3035" y="27406"/>
                  </a:lnTo>
                  <a:lnTo>
                    <a:pt x="431050" y="27406"/>
                  </a:lnTo>
                  <a:lnTo>
                    <a:pt x="431050" y="22834"/>
                  </a:lnTo>
                  <a:close/>
                </a:path>
                <a:path w="434340" h="396240">
                  <a:moveTo>
                    <a:pt x="429526" y="19786"/>
                  </a:moveTo>
                  <a:lnTo>
                    <a:pt x="4559" y="19786"/>
                  </a:lnTo>
                  <a:lnTo>
                    <a:pt x="4559" y="22834"/>
                  </a:lnTo>
                  <a:lnTo>
                    <a:pt x="429526" y="22834"/>
                  </a:lnTo>
                  <a:lnTo>
                    <a:pt x="429526" y="19786"/>
                  </a:lnTo>
                  <a:close/>
                </a:path>
                <a:path w="434340" h="396240">
                  <a:moveTo>
                    <a:pt x="428002" y="18275"/>
                  </a:moveTo>
                  <a:lnTo>
                    <a:pt x="6083" y="18275"/>
                  </a:lnTo>
                  <a:lnTo>
                    <a:pt x="6083" y="19786"/>
                  </a:lnTo>
                  <a:lnTo>
                    <a:pt x="428002" y="19786"/>
                  </a:lnTo>
                  <a:lnTo>
                    <a:pt x="428002" y="18275"/>
                  </a:lnTo>
                  <a:close/>
                </a:path>
                <a:path w="434340" h="396240">
                  <a:moveTo>
                    <a:pt x="426491" y="16751"/>
                  </a:moveTo>
                  <a:lnTo>
                    <a:pt x="7607" y="16751"/>
                  </a:lnTo>
                  <a:lnTo>
                    <a:pt x="7607" y="18275"/>
                  </a:lnTo>
                  <a:lnTo>
                    <a:pt x="426491" y="18275"/>
                  </a:lnTo>
                  <a:lnTo>
                    <a:pt x="426491" y="16751"/>
                  </a:lnTo>
                  <a:close/>
                </a:path>
                <a:path w="434340" h="396240">
                  <a:moveTo>
                    <a:pt x="424967" y="15227"/>
                  </a:moveTo>
                  <a:lnTo>
                    <a:pt x="9131" y="15227"/>
                  </a:lnTo>
                  <a:lnTo>
                    <a:pt x="9131" y="16751"/>
                  </a:lnTo>
                  <a:lnTo>
                    <a:pt x="424967" y="16751"/>
                  </a:lnTo>
                  <a:lnTo>
                    <a:pt x="424967" y="15227"/>
                  </a:lnTo>
                  <a:close/>
                </a:path>
                <a:path w="434340" h="396240">
                  <a:moveTo>
                    <a:pt x="423443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23443" y="15227"/>
                  </a:lnTo>
                  <a:lnTo>
                    <a:pt x="423443" y="13703"/>
                  </a:lnTo>
                  <a:close/>
                </a:path>
                <a:path w="434340" h="396240">
                  <a:moveTo>
                    <a:pt x="421919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21919" y="13703"/>
                  </a:lnTo>
                  <a:lnTo>
                    <a:pt x="421919" y="12179"/>
                  </a:lnTo>
                  <a:close/>
                </a:path>
                <a:path w="434340" h="396240">
                  <a:moveTo>
                    <a:pt x="420395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20395" y="12179"/>
                  </a:lnTo>
                  <a:lnTo>
                    <a:pt x="420395" y="10655"/>
                  </a:lnTo>
                  <a:close/>
                </a:path>
                <a:path w="434340" h="396240">
                  <a:moveTo>
                    <a:pt x="418871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418871" y="10655"/>
                  </a:lnTo>
                  <a:lnTo>
                    <a:pt x="418871" y="9131"/>
                  </a:lnTo>
                  <a:close/>
                </a:path>
                <a:path w="434340" h="396240">
                  <a:moveTo>
                    <a:pt x="417347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417347" y="9131"/>
                  </a:lnTo>
                  <a:lnTo>
                    <a:pt x="417347" y="7607"/>
                  </a:lnTo>
                  <a:close/>
                </a:path>
                <a:path w="434340" h="396240">
                  <a:moveTo>
                    <a:pt x="415823" y="6096"/>
                  </a:moveTo>
                  <a:lnTo>
                    <a:pt x="18275" y="6096"/>
                  </a:lnTo>
                  <a:lnTo>
                    <a:pt x="18275" y="7607"/>
                  </a:lnTo>
                  <a:lnTo>
                    <a:pt x="415823" y="7607"/>
                  </a:lnTo>
                  <a:lnTo>
                    <a:pt x="415823" y="6096"/>
                  </a:lnTo>
                  <a:close/>
                </a:path>
                <a:path w="434340" h="396240">
                  <a:moveTo>
                    <a:pt x="414299" y="4572"/>
                  </a:moveTo>
                  <a:lnTo>
                    <a:pt x="19799" y="4572"/>
                  </a:lnTo>
                  <a:lnTo>
                    <a:pt x="19799" y="6096"/>
                  </a:lnTo>
                  <a:lnTo>
                    <a:pt x="414299" y="6096"/>
                  </a:lnTo>
                  <a:lnTo>
                    <a:pt x="414299" y="4572"/>
                  </a:lnTo>
                  <a:close/>
                </a:path>
                <a:path w="434340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72"/>
                  </a:lnTo>
                  <a:lnTo>
                    <a:pt x="411251" y="4572"/>
                  </a:lnTo>
                  <a:lnTo>
                    <a:pt x="411251" y="3048"/>
                  </a:lnTo>
                  <a:close/>
                </a:path>
                <a:path w="434340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34340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7B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717423" y="1077810"/>
              <a:ext cx="434340" cy="396240"/>
            </a:xfrm>
            <a:custGeom>
              <a:avLst/>
              <a:gdLst/>
              <a:ahLst/>
              <a:cxnLst/>
              <a:rect l="l" t="t" r="r" b="b"/>
              <a:pathLst>
                <a:path w="434340" h="396240">
                  <a:moveTo>
                    <a:pt x="434098" y="33489"/>
                  </a:moveTo>
                  <a:lnTo>
                    <a:pt x="0" y="33489"/>
                  </a:lnTo>
                  <a:lnTo>
                    <a:pt x="0" y="363842"/>
                  </a:lnTo>
                  <a:lnTo>
                    <a:pt x="1523" y="363842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45"/>
                  </a:lnTo>
                  <a:lnTo>
                    <a:pt x="6083" y="377545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231534" y="395808"/>
                  </a:lnTo>
                  <a:lnTo>
                    <a:pt x="291766" y="354246"/>
                  </a:lnTo>
                  <a:lnTo>
                    <a:pt x="324594" y="324426"/>
                  </a:lnTo>
                  <a:lnTo>
                    <a:pt x="354431" y="291615"/>
                  </a:lnTo>
                  <a:lnTo>
                    <a:pt x="381043" y="256046"/>
                  </a:lnTo>
                  <a:lnTo>
                    <a:pt x="404198" y="217950"/>
                  </a:lnTo>
                  <a:lnTo>
                    <a:pt x="423665" y="177562"/>
                  </a:lnTo>
                  <a:lnTo>
                    <a:pt x="434098" y="149071"/>
                  </a:lnTo>
                  <a:lnTo>
                    <a:pt x="434098" y="33489"/>
                  </a:lnTo>
                  <a:close/>
                </a:path>
                <a:path w="434340" h="396240">
                  <a:moveTo>
                    <a:pt x="432574" y="27406"/>
                  </a:moveTo>
                  <a:lnTo>
                    <a:pt x="1523" y="27406"/>
                  </a:lnTo>
                  <a:lnTo>
                    <a:pt x="1523" y="33489"/>
                  </a:lnTo>
                  <a:lnTo>
                    <a:pt x="432574" y="33489"/>
                  </a:lnTo>
                  <a:lnTo>
                    <a:pt x="432574" y="27406"/>
                  </a:lnTo>
                  <a:close/>
                </a:path>
                <a:path w="434340" h="396240">
                  <a:moveTo>
                    <a:pt x="431050" y="22834"/>
                  </a:moveTo>
                  <a:lnTo>
                    <a:pt x="3035" y="22834"/>
                  </a:lnTo>
                  <a:lnTo>
                    <a:pt x="3035" y="27406"/>
                  </a:lnTo>
                  <a:lnTo>
                    <a:pt x="431050" y="27406"/>
                  </a:lnTo>
                  <a:lnTo>
                    <a:pt x="431050" y="22834"/>
                  </a:lnTo>
                  <a:close/>
                </a:path>
                <a:path w="434340" h="396240">
                  <a:moveTo>
                    <a:pt x="429526" y="19786"/>
                  </a:moveTo>
                  <a:lnTo>
                    <a:pt x="4559" y="19786"/>
                  </a:lnTo>
                  <a:lnTo>
                    <a:pt x="4559" y="22834"/>
                  </a:lnTo>
                  <a:lnTo>
                    <a:pt x="429526" y="22834"/>
                  </a:lnTo>
                  <a:lnTo>
                    <a:pt x="429526" y="19786"/>
                  </a:lnTo>
                  <a:close/>
                </a:path>
                <a:path w="434340" h="396240">
                  <a:moveTo>
                    <a:pt x="428002" y="18275"/>
                  </a:moveTo>
                  <a:lnTo>
                    <a:pt x="6083" y="18275"/>
                  </a:lnTo>
                  <a:lnTo>
                    <a:pt x="6083" y="19786"/>
                  </a:lnTo>
                  <a:lnTo>
                    <a:pt x="428002" y="19786"/>
                  </a:lnTo>
                  <a:lnTo>
                    <a:pt x="428002" y="18275"/>
                  </a:lnTo>
                  <a:close/>
                </a:path>
                <a:path w="434340" h="396240">
                  <a:moveTo>
                    <a:pt x="426491" y="16751"/>
                  </a:moveTo>
                  <a:lnTo>
                    <a:pt x="7607" y="16751"/>
                  </a:lnTo>
                  <a:lnTo>
                    <a:pt x="7607" y="18275"/>
                  </a:lnTo>
                  <a:lnTo>
                    <a:pt x="426491" y="18275"/>
                  </a:lnTo>
                  <a:lnTo>
                    <a:pt x="426491" y="16751"/>
                  </a:lnTo>
                  <a:close/>
                </a:path>
                <a:path w="434340" h="396240">
                  <a:moveTo>
                    <a:pt x="424967" y="15227"/>
                  </a:moveTo>
                  <a:lnTo>
                    <a:pt x="9131" y="15227"/>
                  </a:lnTo>
                  <a:lnTo>
                    <a:pt x="9131" y="16751"/>
                  </a:lnTo>
                  <a:lnTo>
                    <a:pt x="424967" y="16751"/>
                  </a:lnTo>
                  <a:lnTo>
                    <a:pt x="424967" y="15227"/>
                  </a:lnTo>
                  <a:close/>
                </a:path>
                <a:path w="434340" h="396240">
                  <a:moveTo>
                    <a:pt x="423443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23443" y="15227"/>
                  </a:lnTo>
                  <a:lnTo>
                    <a:pt x="423443" y="13703"/>
                  </a:lnTo>
                  <a:close/>
                </a:path>
                <a:path w="434340" h="396240">
                  <a:moveTo>
                    <a:pt x="421919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21919" y="13703"/>
                  </a:lnTo>
                  <a:lnTo>
                    <a:pt x="421919" y="12179"/>
                  </a:lnTo>
                  <a:close/>
                </a:path>
                <a:path w="434340" h="396240">
                  <a:moveTo>
                    <a:pt x="420395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20395" y="12179"/>
                  </a:lnTo>
                  <a:lnTo>
                    <a:pt x="420395" y="10655"/>
                  </a:lnTo>
                  <a:close/>
                </a:path>
                <a:path w="434340" h="396240">
                  <a:moveTo>
                    <a:pt x="418871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418871" y="10655"/>
                  </a:lnTo>
                  <a:lnTo>
                    <a:pt x="418871" y="9131"/>
                  </a:lnTo>
                  <a:close/>
                </a:path>
                <a:path w="434340" h="396240">
                  <a:moveTo>
                    <a:pt x="417347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417347" y="9131"/>
                  </a:lnTo>
                  <a:lnTo>
                    <a:pt x="417347" y="7607"/>
                  </a:lnTo>
                  <a:close/>
                </a:path>
                <a:path w="434340" h="396240">
                  <a:moveTo>
                    <a:pt x="415823" y="6096"/>
                  </a:moveTo>
                  <a:lnTo>
                    <a:pt x="18275" y="6096"/>
                  </a:lnTo>
                  <a:lnTo>
                    <a:pt x="18275" y="7607"/>
                  </a:lnTo>
                  <a:lnTo>
                    <a:pt x="415823" y="7607"/>
                  </a:lnTo>
                  <a:lnTo>
                    <a:pt x="415823" y="6096"/>
                  </a:lnTo>
                  <a:close/>
                </a:path>
                <a:path w="434340" h="396240">
                  <a:moveTo>
                    <a:pt x="414299" y="4572"/>
                  </a:moveTo>
                  <a:lnTo>
                    <a:pt x="19799" y="4572"/>
                  </a:lnTo>
                  <a:lnTo>
                    <a:pt x="19799" y="6096"/>
                  </a:lnTo>
                  <a:lnTo>
                    <a:pt x="414299" y="6096"/>
                  </a:lnTo>
                  <a:lnTo>
                    <a:pt x="414299" y="4572"/>
                  </a:lnTo>
                  <a:close/>
                </a:path>
                <a:path w="434340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72"/>
                  </a:lnTo>
                  <a:lnTo>
                    <a:pt x="411251" y="4572"/>
                  </a:lnTo>
                  <a:lnTo>
                    <a:pt x="411251" y="3048"/>
                  </a:lnTo>
                  <a:close/>
                </a:path>
                <a:path w="434340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34340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7D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717423" y="1077810"/>
              <a:ext cx="434340" cy="396240"/>
            </a:xfrm>
            <a:custGeom>
              <a:avLst/>
              <a:gdLst/>
              <a:ahLst/>
              <a:cxnLst/>
              <a:rect l="l" t="t" r="r" b="b"/>
              <a:pathLst>
                <a:path w="434340" h="396240">
                  <a:moveTo>
                    <a:pt x="434098" y="33489"/>
                  </a:moveTo>
                  <a:lnTo>
                    <a:pt x="0" y="33489"/>
                  </a:lnTo>
                  <a:lnTo>
                    <a:pt x="0" y="363842"/>
                  </a:lnTo>
                  <a:lnTo>
                    <a:pt x="1523" y="363842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45"/>
                  </a:lnTo>
                  <a:lnTo>
                    <a:pt x="6083" y="377545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206246" y="395808"/>
                  </a:lnTo>
                  <a:lnTo>
                    <a:pt x="263534" y="360776"/>
                  </a:lnTo>
                  <a:lnTo>
                    <a:pt x="299281" y="331674"/>
                  </a:lnTo>
                  <a:lnTo>
                    <a:pt x="331851" y="299122"/>
                  </a:lnTo>
                  <a:lnTo>
                    <a:pt x="360969" y="263394"/>
                  </a:lnTo>
                  <a:lnTo>
                    <a:pt x="386361" y="224766"/>
                  </a:lnTo>
                  <a:lnTo>
                    <a:pt x="407752" y="183511"/>
                  </a:lnTo>
                  <a:lnTo>
                    <a:pt x="424867" y="139904"/>
                  </a:lnTo>
                  <a:lnTo>
                    <a:pt x="434098" y="106341"/>
                  </a:lnTo>
                  <a:lnTo>
                    <a:pt x="434098" y="33489"/>
                  </a:lnTo>
                  <a:close/>
                </a:path>
                <a:path w="434340" h="396240">
                  <a:moveTo>
                    <a:pt x="432574" y="27406"/>
                  </a:moveTo>
                  <a:lnTo>
                    <a:pt x="1523" y="27406"/>
                  </a:lnTo>
                  <a:lnTo>
                    <a:pt x="1523" y="33489"/>
                  </a:lnTo>
                  <a:lnTo>
                    <a:pt x="432574" y="33489"/>
                  </a:lnTo>
                  <a:lnTo>
                    <a:pt x="432574" y="27406"/>
                  </a:lnTo>
                  <a:close/>
                </a:path>
                <a:path w="434340" h="396240">
                  <a:moveTo>
                    <a:pt x="431050" y="22834"/>
                  </a:moveTo>
                  <a:lnTo>
                    <a:pt x="3035" y="22834"/>
                  </a:lnTo>
                  <a:lnTo>
                    <a:pt x="3035" y="27406"/>
                  </a:lnTo>
                  <a:lnTo>
                    <a:pt x="431050" y="27406"/>
                  </a:lnTo>
                  <a:lnTo>
                    <a:pt x="431050" y="22834"/>
                  </a:lnTo>
                  <a:close/>
                </a:path>
                <a:path w="434340" h="396240">
                  <a:moveTo>
                    <a:pt x="429526" y="19786"/>
                  </a:moveTo>
                  <a:lnTo>
                    <a:pt x="4559" y="19786"/>
                  </a:lnTo>
                  <a:lnTo>
                    <a:pt x="4559" y="22834"/>
                  </a:lnTo>
                  <a:lnTo>
                    <a:pt x="429526" y="22834"/>
                  </a:lnTo>
                  <a:lnTo>
                    <a:pt x="429526" y="19786"/>
                  </a:lnTo>
                  <a:close/>
                </a:path>
                <a:path w="434340" h="396240">
                  <a:moveTo>
                    <a:pt x="428002" y="18275"/>
                  </a:moveTo>
                  <a:lnTo>
                    <a:pt x="6083" y="18275"/>
                  </a:lnTo>
                  <a:lnTo>
                    <a:pt x="6083" y="19786"/>
                  </a:lnTo>
                  <a:lnTo>
                    <a:pt x="428002" y="19786"/>
                  </a:lnTo>
                  <a:lnTo>
                    <a:pt x="428002" y="18275"/>
                  </a:lnTo>
                  <a:close/>
                </a:path>
                <a:path w="434340" h="396240">
                  <a:moveTo>
                    <a:pt x="426491" y="16751"/>
                  </a:moveTo>
                  <a:lnTo>
                    <a:pt x="7607" y="16751"/>
                  </a:lnTo>
                  <a:lnTo>
                    <a:pt x="7607" y="18275"/>
                  </a:lnTo>
                  <a:lnTo>
                    <a:pt x="426491" y="18275"/>
                  </a:lnTo>
                  <a:lnTo>
                    <a:pt x="426491" y="16751"/>
                  </a:lnTo>
                  <a:close/>
                </a:path>
                <a:path w="434340" h="396240">
                  <a:moveTo>
                    <a:pt x="424967" y="15227"/>
                  </a:moveTo>
                  <a:lnTo>
                    <a:pt x="9131" y="15227"/>
                  </a:lnTo>
                  <a:lnTo>
                    <a:pt x="9131" y="16751"/>
                  </a:lnTo>
                  <a:lnTo>
                    <a:pt x="424967" y="16751"/>
                  </a:lnTo>
                  <a:lnTo>
                    <a:pt x="424967" y="15227"/>
                  </a:lnTo>
                  <a:close/>
                </a:path>
                <a:path w="434340" h="396240">
                  <a:moveTo>
                    <a:pt x="423443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23443" y="15227"/>
                  </a:lnTo>
                  <a:lnTo>
                    <a:pt x="423443" y="13703"/>
                  </a:lnTo>
                  <a:close/>
                </a:path>
                <a:path w="434340" h="396240">
                  <a:moveTo>
                    <a:pt x="421919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21919" y="13703"/>
                  </a:lnTo>
                  <a:lnTo>
                    <a:pt x="421919" y="12179"/>
                  </a:lnTo>
                  <a:close/>
                </a:path>
                <a:path w="434340" h="396240">
                  <a:moveTo>
                    <a:pt x="420395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20395" y="12179"/>
                  </a:lnTo>
                  <a:lnTo>
                    <a:pt x="420395" y="10655"/>
                  </a:lnTo>
                  <a:close/>
                </a:path>
                <a:path w="434340" h="396240">
                  <a:moveTo>
                    <a:pt x="418871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418871" y="10655"/>
                  </a:lnTo>
                  <a:lnTo>
                    <a:pt x="418871" y="9131"/>
                  </a:lnTo>
                  <a:close/>
                </a:path>
                <a:path w="434340" h="396240">
                  <a:moveTo>
                    <a:pt x="417347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417347" y="9131"/>
                  </a:lnTo>
                  <a:lnTo>
                    <a:pt x="417347" y="7607"/>
                  </a:lnTo>
                  <a:close/>
                </a:path>
                <a:path w="434340" h="396240">
                  <a:moveTo>
                    <a:pt x="415823" y="6096"/>
                  </a:moveTo>
                  <a:lnTo>
                    <a:pt x="18275" y="6096"/>
                  </a:lnTo>
                  <a:lnTo>
                    <a:pt x="18275" y="7607"/>
                  </a:lnTo>
                  <a:lnTo>
                    <a:pt x="415823" y="7607"/>
                  </a:lnTo>
                  <a:lnTo>
                    <a:pt x="415823" y="6096"/>
                  </a:lnTo>
                  <a:close/>
                </a:path>
                <a:path w="434340" h="396240">
                  <a:moveTo>
                    <a:pt x="414299" y="4572"/>
                  </a:moveTo>
                  <a:lnTo>
                    <a:pt x="19799" y="4572"/>
                  </a:lnTo>
                  <a:lnTo>
                    <a:pt x="19799" y="6096"/>
                  </a:lnTo>
                  <a:lnTo>
                    <a:pt x="414299" y="6096"/>
                  </a:lnTo>
                  <a:lnTo>
                    <a:pt x="414299" y="4572"/>
                  </a:lnTo>
                  <a:close/>
                </a:path>
                <a:path w="434340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72"/>
                  </a:lnTo>
                  <a:lnTo>
                    <a:pt x="411251" y="4572"/>
                  </a:lnTo>
                  <a:lnTo>
                    <a:pt x="411251" y="3048"/>
                  </a:lnTo>
                  <a:close/>
                </a:path>
                <a:path w="434340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34340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7E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717423" y="1077810"/>
              <a:ext cx="433705" cy="396240"/>
            </a:xfrm>
            <a:custGeom>
              <a:avLst/>
              <a:gdLst/>
              <a:ahLst/>
              <a:cxnLst/>
              <a:rect l="l" t="t" r="r" b="b"/>
              <a:pathLst>
                <a:path w="433705" h="396240">
                  <a:moveTo>
                    <a:pt x="433694" y="33489"/>
                  </a:moveTo>
                  <a:lnTo>
                    <a:pt x="0" y="33489"/>
                  </a:lnTo>
                  <a:lnTo>
                    <a:pt x="0" y="363842"/>
                  </a:lnTo>
                  <a:lnTo>
                    <a:pt x="1523" y="363842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45"/>
                  </a:lnTo>
                  <a:lnTo>
                    <a:pt x="6083" y="377545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179788" y="395808"/>
                  </a:lnTo>
                  <a:lnTo>
                    <a:pt x="218733" y="375636"/>
                  </a:lnTo>
                  <a:lnTo>
                    <a:pt x="256335" y="350945"/>
                  </a:lnTo>
                  <a:lnTo>
                    <a:pt x="291113" y="322631"/>
                  </a:lnTo>
                  <a:lnTo>
                    <a:pt x="322801" y="290960"/>
                  </a:lnTo>
                  <a:lnTo>
                    <a:pt x="351130" y="256200"/>
                  </a:lnTo>
                  <a:lnTo>
                    <a:pt x="375834" y="218617"/>
                  </a:lnTo>
                  <a:lnTo>
                    <a:pt x="396645" y="178479"/>
                  </a:lnTo>
                  <a:lnTo>
                    <a:pt x="413297" y="136052"/>
                  </a:lnTo>
                  <a:lnTo>
                    <a:pt x="425522" y="91605"/>
                  </a:lnTo>
                  <a:lnTo>
                    <a:pt x="433053" y="45403"/>
                  </a:lnTo>
                  <a:lnTo>
                    <a:pt x="433694" y="33489"/>
                  </a:lnTo>
                  <a:close/>
                </a:path>
                <a:path w="433705" h="396240">
                  <a:moveTo>
                    <a:pt x="432574" y="27406"/>
                  </a:moveTo>
                  <a:lnTo>
                    <a:pt x="1523" y="27406"/>
                  </a:lnTo>
                  <a:lnTo>
                    <a:pt x="1523" y="33489"/>
                  </a:lnTo>
                  <a:lnTo>
                    <a:pt x="432574" y="33489"/>
                  </a:lnTo>
                  <a:lnTo>
                    <a:pt x="432574" y="27406"/>
                  </a:lnTo>
                  <a:close/>
                </a:path>
                <a:path w="433705" h="396240">
                  <a:moveTo>
                    <a:pt x="431050" y="22834"/>
                  </a:moveTo>
                  <a:lnTo>
                    <a:pt x="3035" y="22834"/>
                  </a:lnTo>
                  <a:lnTo>
                    <a:pt x="3035" y="27406"/>
                  </a:lnTo>
                  <a:lnTo>
                    <a:pt x="431050" y="27406"/>
                  </a:lnTo>
                  <a:lnTo>
                    <a:pt x="431050" y="22834"/>
                  </a:lnTo>
                  <a:close/>
                </a:path>
                <a:path w="433705" h="396240">
                  <a:moveTo>
                    <a:pt x="429526" y="19786"/>
                  </a:moveTo>
                  <a:lnTo>
                    <a:pt x="4559" y="19786"/>
                  </a:lnTo>
                  <a:lnTo>
                    <a:pt x="4559" y="22834"/>
                  </a:lnTo>
                  <a:lnTo>
                    <a:pt x="429526" y="22834"/>
                  </a:lnTo>
                  <a:lnTo>
                    <a:pt x="429526" y="19786"/>
                  </a:lnTo>
                  <a:close/>
                </a:path>
                <a:path w="433705" h="396240">
                  <a:moveTo>
                    <a:pt x="428002" y="18275"/>
                  </a:moveTo>
                  <a:lnTo>
                    <a:pt x="6083" y="18275"/>
                  </a:lnTo>
                  <a:lnTo>
                    <a:pt x="6083" y="19786"/>
                  </a:lnTo>
                  <a:lnTo>
                    <a:pt x="428002" y="19786"/>
                  </a:lnTo>
                  <a:lnTo>
                    <a:pt x="428002" y="18275"/>
                  </a:lnTo>
                  <a:close/>
                </a:path>
                <a:path w="433705" h="396240">
                  <a:moveTo>
                    <a:pt x="426491" y="16751"/>
                  </a:moveTo>
                  <a:lnTo>
                    <a:pt x="7607" y="16751"/>
                  </a:lnTo>
                  <a:lnTo>
                    <a:pt x="7607" y="18275"/>
                  </a:lnTo>
                  <a:lnTo>
                    <a:pt x="426491" y="18275"/>
                  </a:lnTo>
                  <a:lnTo>
                    <a:pt x="426491" y="16751"/>
                  </a:lnTo>
                  <a:close/>
                </a:path>
                <a:path w="433705" h="396240">
                  <a:moveTo>
                    <a:pt x="424967" y="15227"/>
                  </a:moveTo>
                  <a:lnTo>
                    <a:pt x="9131" y="15227"/>
                  </a:lnTo>
                  <a:lnTo>
                    <a:pt x="9131" y="16751"/>
                  </a:lnTo>
                  <a:lnTo>
                    <a:pt x="424967" y="16751"/>
                  </a:lnTo>
                  <a:lnTo>
                    <a:pt x="424967" y="15227"/>
                  </a:lnTo>
                  <a:close/>
                </a:path>
                <a:path w="433705" h="396240">
                  <a:moveTo>
                    <a:pt x="423443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23443" y="15227"/>
                  </a:lnTo>
                  <a:lnTo>
                    <a:pt x="423443" y="13703"/>
                  </a:lnTo>
                  <a:close/>
                </a:path>
                <a:path w="433705" h="396240">
                  <a:moveTo>
                    <a:pt x="421919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21919" y="13703"/>
                  </a:lnTo>
                  <a:lnTo>
                    <a:pt x="421919" y="12179"/>
                  </a:lnTo>
                  <a:close/>
                </a:path>
                <a:path w="433705" h="396240">
                  <a:moveTo>
                    <a:pt x="420395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20395" y="12179"/>
                  </a:lnTo>
                  <a:lnTo>
                    <a:pt x="420395" y="10655"/>
                  </a:lnTo>
                  <a:close/>
                </a:path>
                <a:path w="433705" h="396240">
                  <a:moveTo>
                    <a:pt x="418871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418871" y="10655"/>
                  </a:lnTo>
                  <a:lnTo>
                    <a:pt x="418871" y="9131"/>
                  </a:lnTo>
                  <a:close/>
                </a:path>
                <a:path w="433705" h="396240">
                  <a:moveTo>
                    <a:pt x="417347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417347" y="9131"/>
                  </a:lnTo>
                  <a:lnTo>
                    <a:pt x="417347" y="7607"/>
                  </a:lnTo>
                  <a:close/>
                </a:path>
                <a:path w="433705" h="396240">
                  <a:moveTo>
                    <a:pt x="415823" y="6096"/>
                  </a:moveTo>
                  <a:lnTo>
                    <a:pt x="18275" y="6096"/>
                  </a:lnTo>
                  <a:lnTo>
                    <a:pt x="18275" y="7607"/>
                  </a:lnTo>
                  <a:lnTo>
                    <a:pt x="415823" y="7607"/>
                  </a:lnTo>
                  <a:lnTo>
                    <a:pt x="415823" y="6096"/>
                  </a:lnTo>
                  <a:close/>
                </a:path>
                <a:path w="433705" h="396240">
                  <a:moveTo>
                    <a:pt x="414299" y="4572"/>
                  </a:moveTo>
                  <a:lnTo>
                    <a:pt x="19799" y="4572"/>
                  </a:lnTo>
                  <a:lnTo>
                    <a:pt x="19799" y="6096"/>
                  </a:lnTo>
                  <a:lnTo>
                    <a:pt x="414299" y="6096"/>
                  </a:lnTo>
                  <a:lnTo>
                    <a:pt x="414299" y="4572"/>
                  </a:lnTo>
                  <a:close/>
                </a:path>
                <a:path w="433705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72"/>
                  </a:lnTo>
                  <a:lnTo>
                    <a:pt x="411251" y="4572"/>
                  </a:lnTo>
                  <a:lnTo>
                    <a:pt x="411251" y="3048"/>
                  </a:lnTo>
                  <a:close/>
                </a:path>
                <a:path w="433705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33705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8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717423" y="1077810"/>
              <a:ext cx="422909" cy="396240"/>
            </a:xfrm>
            <a:custGeom>
              <a:avLst/>
              <a:gdLst/>
              <a:ahLst/>
              <a:cxnLst/>
              <a:rect l="l" t="t" r="r" b="b"/>
              <a:pathLst>
                <a:path w="422909" h="396240">
                  <a:moveTo>
                    <a:pt x="422581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51"/>
                  </a:lnTo>
                  <a:lnTo>
                    <a:pt x="7607" y="16751"/>
                  </a:lnTo>
                  <a:lnTo>
                    <a:pt x="7607" y="18275"/>
                  </a:lnTo>
                  <a:lnTo>
                    <a:pt x="6083" y="18275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406"/>
                  </a:lnTo>
                  <a:lnTo>
                    <a:pt x="1523" y="27406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363842"/>
                  </a:lnTo>
                  <a:lnTo>
                    <a:pt x="1523" y="363842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45"/>
                  </a:lnTo>
                  <a:lnTo>
                    <a:pt x="6083" y="377545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146849" y="395808"/>
                  </a:lnTo>
                  <a:lnTo>
                    <a:pt x="212583" y="365122"/>
                  </a:lnTo>
                  <a:lnTo>
                    <a:pt x="249140" y="341118"/>
                  </a:lnTo>
                  <a:lnTo>
                    <a:pt x="282951" y="313592"/>
                  </a:lnTo>
                  <a:lnTo>
                    <a:pt x="313758" y="282803"/>
                  </a:lnTo>
                  <a:lnTo>
                    <a:pt x="341299" y="249010"/>
                  </a:lnTo>
                  <a:lnTo>
                    <a:pt x="365316" y="212473"/>
                  </a:lnTo>
                  <a:lnTo>
                    <a:pt x="385549" y="173452"/>
                  </a:lnTo>
                  <a:lnTo>
                    <a:pt x="401738" y="132206"/>
                  </a:lnTo>
                  <a:lnTo>
                    <a:pt x="413623" y="88994"/>
                  </a:lnTo>
                  <a:lnTo>
                    <a:pt x="420945" y="44077"/>
                  </a:lnTo>
                  <a:lnTo>
                    <a:pt x="422581" y="13703"/>
                  </a:lnTo>
                  <a:close/>
                </a:path>
                <a:path w="422909" h="396240">
                  <a:moveTo>
                    <a:pt x="421919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21919" y="13703"/>
                  </a:lnTo>
                  <a:lnTo>
                    <a:pt x="421919" y="12179"/>
                  </a:lnTo>
                  <a:close/>
                </a:path>
                <a:path w="422909" h="396240">
                  <a:moveTo>
                    <a:pt x="420395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20395" y="12179"/>
                  </a:lnTo>
                  <a:lnTo>
                    <a:pt x="420395" y="10655"/>
                  </a:lnTo>
                  <a:close/>
                </a:path>
                <a:path w="422909" h="396240">
                  <a:moveTo>
                    <a:pt x="418871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418871" y="10655"/>
                  </a:lnTo>
                  <a:lnTo>
                    <a:pt x="418871" y="9131"/>
                  </a:lnTo>
                  <a:close/>
                </a:path>
                <a:path w="422909" h="396240">
                  <a:moveTo>
                    <a:pt x="417347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417347" y="9131"/>
                  </a:lnTo>
                  <a:lnTo>
                    <a:pt x="417347" y="7607"/>
                  </a:lnTo>
                  <a:close/>
                </a:path>
                <a:path w="422909" h="396240">
                  <a:moveTo>
                    <a:pt x="415823" y="6096"/>
                  </a:moveTo>
                  <a:lnTo>
                    <a:pt x="18275" y="6096"/>
                  </a:lnTo>
                  <a:lnTo>
                    <a:pt x="18275" y="7607"/>
                  </a:lnTo>
                  <a:lnTo>
                    <a:pt x="415823" y="7607"/>
                  </a:lnTo>
                  <a:lnTo>
                    <a:pt x="415823" y="6096"/>
                  </a:lnTo>
                  <a:close/>
                </a:path>
                <a:path w="422909" h="396240">
                  <a:moveTo>
                    <a:pt x="414299" y="4572"/>
                  </a:moveTo>
                  <a:lnTo>
                    <a:pt x="19799" y="4572"/>
                  </a:lnTo>
                  <a:lnTo>
                    <a:pt x="19799" y="6096"/>
                  </a:lnTo>
                  <a:lnTo>
                    <a:pt x="414299" y="6096"/>
                  </a:lnTo>
                  <a:lnTo>
                    <a:pt x="414299" y="4572"/>
                  </a:lnTo>
                  <a:close/>
                </a:path>
                <a:path w="422909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72"/>
                  </a:lnTo>
                  <a:lnTo>
                    <a:pt x="411251" y="4572"/>
                  </a:lnTo>
                  <a:lnTo>
                    <a:pt x="411251" y="3048"/>
                  </a:lnTo>
                  <a:close/>
                </a:path>
                <a:path w="422909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22909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83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717423" y="1077810"/>
              <a:ext cx="412750" cy="396240"/>
            </a:xfrm>
            <a:custGeom>
              <a:avLst/>
              <a:gdLst/>
              <a:ahLst/>
              <a:cxnLst/>
              <a:rect l="l" t="t" r="r" b="b"/>
              <a:pathLst>
                <a:path w="412750" h="396240">
                  <a:moveTo>
                    <a:pt x="412379" y="4572"/>
                  </a:moveTo>
                  <a:lnTo>
                    <a:pt x="19799" y="4572"/>
                  </a:lnTo>
                  <a:lnTo>
                    <a:pt x="19799" y="6096"/>
                  </a:lnTo>
                  <a:lnTo>
                    <a:pt x="18275" y="6096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51"/>
                  </a:lnTo>
                  <a:lnTo>
                    <a:pt x="7607" y="16751"/>
                  </a:lnTo>
                  <a:lnTo>
                    <a:pt x="7607" y="18275"/>
                  </a:lnTo>
                  <a:lnTo>
                    <a:pt x="6083" y="18275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406"/>
                  </a:lnTo>
                  <a:lnTo>
                    <a:pt x="1523" y="27406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363842"/>
                  </a:lnTo>
                  <a:lnTo>
                    <a:pt x="1523" y="363842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45"/>
                  </a:lnTo>
                  <a:lnTo>
                    <a:pt x="6083" y="377545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112514" y="395808"/>
                  </a:lnTo>
                  <a:lnTo>
                    <a:pt x="180248" y="370393"/>
                  </a:lnTo>
                  <a:lnTo>
                    <a:pt x="220224" y="347971"/>
                  </a:lnTo>
                  <a:lnTo>
                    <a:pt x="257314" y="321421"/>
                  </a:lnTo>
                  <a:lnTo>
                    <a:pt x="291207" y="291052"/>
                  </a:lnTo>
                  <a:lnTo>
                    <a:pt x="321591" y="257176"/>
                  </a:lnTo>
                  <a:lnTo>
                    <a:pt x="348156" y="220105"/>
                  </a:lnTo>
                  <a:lnTo>
                    <a:pt x="370588" y="180150"/>
                  </a:lnTo>
                  <a:lnTo>
                    <a:pt x="388578" y="137622"/>
                  </a:lnTo>
                  <a:lnTo>
                    <a:pt x="401813" y="92832"/>
                  </a:lnTo>
                  <a:lnTo>
                    <a:pt x="409983" y="46092"/>
                  </a:lnTo>
                  <a:lnTo>
                    <a:pt x="412379" y="4572"/>
                  </a:lnTo>
                  <a:close/>
                </a:path>
                <a:path w="412750" h="396240">
                  <a:moveTo>
                    <a:pt x="411251" y="3048"/>
                  </a:moveTo>
                  <a:lnTo>
                    <a:pt x="22847" y="3048"/>
                  </a:lnTo>
                  <a:lnTo>
                    <a:pt x="22847" y="4572"/>
                  </a:lnTo>
                  <a:lnTo>
                    <a:pt x="411251" y="4572"/>
                  </a:lnTo>
                  <a:lnTo>
                    <a:pt x="411251" y="3048"/>
                  </a:lnTo>
                  <a:close/>
                </a:path>
                <a:path w="412750" h="396240">
                  <a:moveTo>
                    <a:pt x="406679" y="1524"/>
                  </a:moveTo>
                  <a:lnTo>
                    <a:pt x="27406" y="1524"/>
                  </a:lnTo>
                  <a:lnTo>
                    <a:pt x="27406" y="3048"/>
                  </a:lnTo>
                  <a:lnTo>
                    <a:pt x="406679" y="3048"/>
                  </a:lnTo>
                  <a:lnTo>
                    <a:pt x="406679" y="1524"/>
                  </a:lnTo>
                  <a:close/>
                </a:path>
                <a:path w="412750" h="396240">
                  <a:moveTo>
                    <a:pt x="400596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400596" y="1524"/>
                  </a:lnTo>
                  <a:lnTo>
                    <a:pt x="400596" y="0"/>
                  </a:lnTo>
                  <a:close/>
                </a:path>
              </a:pathLst>
            </a:custGeom>
            <a:solidFill>
              <a:srgbClr val="3386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717423" y="1077810"/>
              <a:ext cx="400685" cy="396240"/>
            </a:xfrm>
            <a:custGeom>
              <a:avLst/>
              <a:gdLst/>
              <a:ahLst/>
              <a:cxnLst/>
              <a:rect l="l" t="t" r="r" b="b"/>
              <a:pathLst>
                <a:path w="400684" h="396240">
                  <a:moveTo>
                    <a:pt x="400464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27406" y="1524"/>
                  </a:lnTo>
                  <a:lnTo>
                    <a:pt x="27406" y="3048"/>
                  </a:lnTo>
                  <a:lnTo>
                    <a:pt x="22847" y="3048"/>
                  </a:lnTo>
                  <a:lnTo>
                    <a:pt x="22847" y="4572"/>
                  </a:lnTo>
                  <a:lnTo>
                    <a:pt x="19799" y="4572"/>
                  </a:lnTo>
                  <a:lnTo>
                    <a:pt x="19799" y="6096"/>
                  </a:lnTo>
                  <a:lnTo>
                    <a:pt x="18275" y="6096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51"/>
                  </a:lnTo>
                  <a:lnTo>
                    <a:pt x="7607" y="16751"/>
                  </a:lnTo>
                  <a:lnTo>
                    <a:pt x="7607" y="18275"/>
                  </a:lnTo>
                  <a:lnTo>
                    <a:pt x="6083" y="18275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406"/>
                  </a:lnTo>
                  <a:lnTo>
                    <a:pt x="1523" y="27406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363842"/>
                  </a:lnTo>
                  <a:lnTo>
                    <a:pt x="1523" y="363842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45"/>
                  </a:lnTo>
                  <a:lnTo>
                    <a:pt x="6083" y="377545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78" y="394284"/>
                  </a:lnTo>
                  <a:lnTo>
                    <a:pt x="31978" y="395808"/>
                  </a:lnTo>
                  <a:lnTo>
                    <a:pt x="55368" y="395808"/>
                  </a:lnTo>
                  <a:lnTo>
                    <a:pt x="133588" y="376905"/>
                  </a:lnTo>
                  <a:lnTo>
                    <a:pt x="174890" y="359453"/>
                  </a:lnTo>
                  <a:lnTo>
                    <a:pt x="213693" y="337690"/>
                  </a:lnTo>
                  <a:lnTo>
                    <a:pt x="249695" y="311919"/>
                  </a:lnTo>
                  <a:lnTo>
                    <a:pt x="282594" y="282443"/>
                  </a:lnTo>
                  <a:lnTo>
                    <a:pt x="312086" y="249562"/>
                  </a:lnTo>
                  <a:lnTo>
                    <a:pt x="337871" y="213580"/>
                  </a:lnTo>
                  <a:lnTo>
                    <a:pt x="359646" y="174797"/>
                  </a:lnTo>
                  <a:lnTo>
                    <a:pt x="377108" y="133518"/>
                  </a:lnTo>
                  <a:lnTo>
                    <a:pt x="389955" y="90042"/>
                  </a:lnTo>
                  <a:lnTo>
                    <a:pt x="397885" y="44673"/>
                  </a:lnTo>
                  <a:lnTo>
                    <a:pt x="400464" y="0"/>
                  </a:lnTo>
                  <a:close/>
                </a:path>
              </a:pathLst>
            </a:custGeom>
            <a:solidFill>
              <a:srgbClr val="3387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717423" y="1077810"/>
              <a:ext cx="388620" cy="387350"/>
            </a:xfrm>
            <a:custGeom>
              <a:avLst/>
              <a:gdLst/>
              <a:ahLst/>
              <a:cxnLst/>
              <a:rect l="l" t="t" r="r" b="b"/>
              <a:pathLst>
                <a:path w="388619" h="387350">
                  <a:moveTo>
                    <a:pt x="388262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27406" y="1524"/>
                  </a:lnTo>
                  <a:lnTo>
                    <a:pt x="27406" y="3048"/>
                  </a:lnTo>
                  <a:lnTo>
                    <a:pt x="22847" y="3048"/>
                  </a:lnTo>
                  <a:lnTo>
                    <a:pt x="22847" y="4572"/>
                  </a:lnTo>
                  <a:lnTo>
                    <a:pt x="19799" y="4572"/>
                  </a:lnTo>
                  <a:lnTo>
                    <a:pt x="19799" y="6096"/>
                  </a:lnTo>
                  <a:lnTo>
                    <a:pt x="18275" y="6096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51"/>
                  </a:lnTo>
                  <a:lnTo>
                    <a:pt x="7607" y="16751"/>
                  </a:lnTo>
                  <a:lnTo>
                    <a:pt x="7607" y="18275"/>
                  </a:lnTo>
                  <a:lnTo>
                    <a:pt x="6083" y="18275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406"/>
                  </a:lnTo>
                  <a:lnTo>
                    <a:pt x="1523" y="27406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363842"/>
                  </a:lnTo>
                  <a:lnTo>
                    <a:pt x="1523" y="363842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7545"/>
                  </a:lnTo>
                  <a:lnTo>
                    <a:pt x="6083" y="377545"/>
                  </a:lnTo>
                  <a:lnTo>
                    <a:pt x="6083" y="379056"/>
                  </a:lnTo>
                  <a:lnTo>
                    <a:pt x="7607" y="379056"/>
                  </a:lnTo>
                  <a:lnTo>
                    <a:pt x="7607" y="380580"/>
                  </a:lnTo>
                  <a:lnTo>
                    <a:pt x="9131" y="380580"/>
                  </a:lnTo>
                  <a:lnTo>
                    <a:pt x="9131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7113"/>
                  </a:lnTo>
                  <a:lnTo>
                    <a:pt x="93912" y="376274"/>
                  </a:lnTo>
                  <a:lnTo>
                    <a:pt x="138920" y="361916"/>
                  </a:lnTo>
                  <a:lnTo>
                    <a:pt x="181379" y="342448"/>
                  </a:lnTo>
                  <a:lnTo>
                    <a:pt x="220924" y="318238"/>
                  </a:lnTo>
                  <a:lnTo>
                    <a:pt x="257187" y="289650"/>
                  </a:lnTo>
                  <a:lnTo>
                    <a:pt x="289803" y="257051"/>
                  </a:lnTo>
                  <a:lnTo>
                    <a:pt x="318405" y="220807"/>
                  </a:lnTo>
                  <a:lnTo>
                    <a:pt x="342628" y="181283"/>
                  </a:lnTo>
                  <a:lnTo>
                    <a:pt x="362106" y="138846"/>
                  </a:lnTo>
                  <a:lnTo>
                    <a:pt x="376472" y="93861"/>
                  </a:lnTo>
                  <a:lnTo>
                    <a:pt x="385360" y="46695"/>
                  </a:lnTo>
                  <a:lnTo>
                    <a:pt x="388262" y="0"/>
                  </a:lnTo>
                  <a:close/>
                </a:path>
              </a:pathLst>
            </a:custGeom>
            <a:solidFill>
              <a:srgbClr val="338A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717423" y="1077810"/>
              <a:ext cx="376555" cy="375920"/>
            </a:xfrm>
            <a:custGeom>
              <a:avLst/>
              <a:gdLst/>
              <a:ahLst/>
              <a:cxnLst/>
              <a:rect l="l" t="t" r="r" b="b"/>
              <a:pathLst>
                <a:path w="376555" h="375919">
                  <a:moveTo>
                    <a:pt x="376082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27406" y="1524"/>
                  </a:lnTo>
                  <a:lnTo>
                    <a:pt x="27406" y="3048"/>
                  </a:lnTo>
                  <a:lnTo>
                    <a:pt x="22847" y="3048"/>
                  </a:lnTo>
                  <a:lnTo>
                    <a:pt x="22847" y="4572"/>
                  </a:lnTo>
                  <a:lnTo>
                    <a:pt x="19799" y="4572"/>
                  </a:lnTo>
                  <a:lnTo>
                    <a:pt x="19799" y="6096"/>
                  </a:lnTo>
                  <a:lnTo>
                    <a:pt x="18275" y="6096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51"/>
                  </a:lnTo>
                  <a:lnTo>
                    <a:pt x="7607" y="16751"/>
                  </a:lnTo>
                  <a:lnTo>
                    <a:pt x="7607" y="18275"/>
                  </a:lnTo>
                  <a:lnTo>
                    <a:pt x="6083" y="18275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406"/>
                  </a:lnTo>
                  <a:lnTo>
                    <a:pt x="1523" y="27406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363842"/>
                  </a:lnTo>
                  <a:lnTo>
                    <a:pt x="1523" y="363842"/>
                  </a:lnTo>
                  <a:lnTo>
                    <a:pt x="1523" y="369925"/>
                  </a:lnTo>
                  <a:lnTo>
                    <a:pt x="3035" y="369925"/>
                  </a:lnTo>
                  <a:lnTo>
                    <a:pt x="3035" y="374497"/>
                  </a:lnTo>
                  <a:lnTo>
                    <a:pt x="4559" y="374497"/>
                  </a:lnTo>
                  <a:lnTo>
                    <a:pt x="4559" y="375596"/>
                  </a:lnTo>
                  <a:lnTo>
                    <a:pt x="45192" y="373073"/>
                  </a:lnTo>
                  <a:lnTo>
                    <a:pt x="90911" y="364467"/>
                  </a:lnTo>
                  <a:lnTo>
                    <a:pt x="134516" y="350556"/>
                  </a:lnTo>
                  <a:lnTo>
                    <a:pt x="175652" y="331695"/>
                  </a:lnTo>
                  <a:lnTo>
                    <a:pt x="213963" y="308239"/>
                  </a:lnTo>
                  <a:lnTo>
                    <a:pt x="249096" y="280543"/>
                  </a:lnTo>
                  <a:lnTo>
                    <a:pt x="280696" y="248960"/>
                  </a:lnTo>
                  <a:lnTo>
                    <a:pt x="308407" y="213846"/>
                  </a:lnTo>
                  <a:lnTo>
                    <a:pt x="331875" y="175555"/>
                  </a:lnTo>
                  <a:lnTo>
                    <a:pt x="350746" y="134442"/>
                  </a:lnTo>
                  <a:lnTo>
                    <a:pt x="364664" y="90861"/>
                  </a:lnTo>
                  <a:lnTo>
                    <a:pt x="373275" y="45166"/>
                  </a:lnTo>
                  <a:lnTo>
                    <a:pt x="376082" y="0"/>
                  </a:lnTo>
                  <a:close/>
                </a:path>
              </a:pathLst>
            </a:custGeom>
            <a:solidFill>
              <a:srgbClr val="338B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717423" y="1077810"/>
              <a:ext cx="365760" cy="365125"/>
            </a:xfrm>
            <a:custGeom>
              <a:avLst/>
              <a:gdLst/>
              <a:ahLst/>
              <a:cxnLst/>
              <a:rect l="l" t="t" r="r" b="b"/>
              <a:pathLst>
                <a:path w="365759" h="365125">
                  <a:moveTo>
                    <a:pt x="365414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27406" y="1524"/>
                  </a:lnTo>
                  <a:lnTo>
                    <a:pt x="27406" y="3048"/>
                  </a:lnTo>
                  <a:lnTo>
                    <a:pt x="22847" y="3048"/>
                  </a:lnTo>
                  <a:lnTo>
                    <a:pt x="22847" y="4572"/>
                  </a:lnTo>
                  <a:lnTo>
                    <a:pt x="19799" y="4572"/>
                  </a:lnTo>
                  <a:lnTo>
                    <a:pt x="19799" y="6096"/>
                  </a:lnTo>
                  <a:lnTo>
                    <a:pt x="18275" y="6096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51"/>
                  </a:lnTo>
                  <a:lnTo>
                    <a:pt x="7607" y="16751"/>
                  </a:lnTo>
                  <a:lnTo>
                    <a:pt x="7607" y="18275"/>
                  </a:lnTo>
                  <a:lnTo>
                    <a:pt x="6083" y="18275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406"/>
                  </a:lnTo>
                  <a:lnTo>
                    <a:pt x="1523" y="27406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363842"/>
                  </a:lnTo>
                  <a:lnTo>
                    <a:pt x="1523" y="363842"/>
                  </a:lnTo>
                  <a:lnTo>
                    <a:pt x="1523" y="365129"/>
                  </a:lnTo>
                  <a:lnTo>
                    <a:pt x="43854" y="362501"/>
                  </a:lnTo>
                  <a:lnTo>
                    <a:pt x="88284" y="354137"/>
                  </a:lnTo>
                  <a:lnTo>
                    <a:pt x="130660" y="340618"/>
                  </a:lnTo>
                  <a:lnTo>
                    <a:pt x="170636" y="322289"/>
                  </a:lnTo>
                  <a:lnTo>
                    <a:pt x="207868" y="299494"/>
                  </a:lnTo>
                  <a:lnTo>
                    <a:pt x="242011" y="272578"/>
                  </a:lnTo>
                  <a:lnTo>
                    <a:pt x="272720" y="241886"/>
                  </a:lnTo>
                  <a:lnTo>
                    <a:pt x="299650" y="207761"/>
                  </a:lnTo>
                  <a:lnTo>
                    <a:pt x="322457" y="170548"/>
                  </a:lnTo>
                  <a:lnTo>
                    <a:pt x="340796" y="130593"/>
                  </a:lnTo>
                  <a:lnTo>
                    <a:pt x="354322" y="88239"/>
                  </a:lnTo>
                  <a:lnTo>
                    <a:pt x="362690" y="43831"/>
                  </a:lnTo>
                  <a:lnTo>
                    <a:pt x="365414" y="0"/>
                  </a:lnTo>
                  <a:close/>
                </a:path>
              </a:pathLst>
            </a:custGeom>
            <a:solidFill>
              <a:srgbClr val="338E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717423" y="1077810"/>
              <a:ext cx="353695" cy="353060"/>
            </a:xfrm>
            <a:custGeom>
              <a:avLst/>
              <a:gdLst/>
              <a:ahLst/>
              <a:cxnLst/>
              <a:rect l="l" t="t" r="r" b="b"/>
              <a:pathLst>
                <a:path w="353694" h="353059">
                  <a:moveTo>
                    <a:pt x="353223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27406" y="1524"/>
                  </a:lnTo>
                  <a:lnTo>
                    <a:pt x="27406" y="3048"/>
                  </a:lnTo>
                  <a:lnTo>
                    <a:pt x="22847" y="3048"/>
                  </a:lnTo>
                  <a:lnTo>
                    <a:pt x="22847" y="4572"/>
                  </a:lnTo>
                  <a:lnTo>
                    <a:pt x="19799" y="4572"/>
                  </a:lnTo>
                  <a:lnTo>
                    <a:pt x="19799" y="6096"/>
                  </a:lnTo>
                  <a:lnTo>
                    <a:pt x="18275" y="6096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51"/>
                  </a:lnTo>
                  <a:lnTo>
                    <a:pt x="7607" y="16751"/>
                  </a:lnTo>
                  <a:lnTo>
                    <a:pt x="7607" y="18275"/>
                  </a:lnTo>
                  <a:lnTo>
                    <a:pt x="6083" y="18275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406"/>
                  </a:lnTo>
                  <a:lnTo>
                    <a:pt x="1523" y="27406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353033"/>
                  </a:lnTo>
                  <a:lnTo>
                    <a:pt x="45973" y="349941"/>
                  </a:lnTo>
                  <a:lnTo>
                    <a:pt x="92260" y="340488"/>
                  </a:lnTo>
                  <a:lnTo>
                    <a:pt x="136150" y="325251"/>
                  </a:lnTo>
                  <a:lnTo>
                    <a:pt x="177220" y="304653"/>
                  </a:lnTo>
                  <a:lnTo>
                    <a:pt x="215045" y="279117"/>
                  </a:lnTo>
                  <a:lnTo>
                    <a:pt x="249202" y="249069"/>
                  </a:lnTo>
                  <a:lnTo>
                    <a:pt x="279267" y="214930"/>
                  </a:lnTo>
                  <a:lnTo>
                    <a:pt x="304816" y="177125"/>
                  </a:lnTo>
                  <a:lnTo>
                    <a:pt x="325426" y="136077"/>
                  </a:lnTo>
                  <a:lnTo>
                    <a:pt x="340672" y="92210"/>
                  </a:lnTo>
                  <a:lnTo>
                    <a:pt x="350130" y="45948"/>
                  </a:lnTo>
                  <a:lnTo>
                    <a:pt x="353223" y="0"/>
                  </a:lnTo>
                  <a:close/>
                </a:path>
              </a:pathLst>
            </a:custGeom>
            <a:solidFill>
              <a:srgbClr val="338F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717423" y="1077810"/>
              <a:ext cx="341630" cy="340995"/>
            </a:xfrm>
            <a:custGeom>
              <a:avLst/>
              <a:gdLst/>
              <a:ahLst/>
              <a:cxnLst/>
              <a:rect l="l" t="t" r="r" b="b"/>
              <a:pathLst>
                <a:path w="341630" h="340994">
                  <a:moveTo>
                    <a:pt x="341031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27406" y="1524"/>
                  </a:lnTo>
                  <a:lnTo>
                    <a:pt x="27406" y="3048"/>
                  </a:lnTo>
                  <a:lnTo>
                    <a:pt x="22847" y="3048"/>
                  </a:lnTo>
                  <a:lnTo>
                    <a:pt x="22847" y="4572"/>
                  </a:lnTo>
                  <a:lnTo>
                    <a:pt x="19799" y="4572"/>
                  </a:lnTo>
                  <a:lnTo>
                    <a:pt x="19799" y="6096"/>
                  </a:lnTo>
                  <a:lnTo>
                    <a:pt x="18275" y="6096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51"/>
                  </a:lnTo>
                  <a:lnTo>
                    <a:pt x="7607" y="16751"/>
                  </a:lnTo>
                  <a:lnTo>
                    <a:pt x="7607" y="18275"/>
                  </a:lnTo>
                  <a:lnTo>
                    <a:pt x="6083" y="18275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406"/>
                  </a:lnTo>
                  <a:lnTo>
                    <a:pt x="1523" y="27406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340853"/>
                  </a:lnTo>
                  <a:lnTo>
                    <a:pt x="44322" y="337873"/>
                  </a:lnTo>
                  <a:lnTo>
                    <a:pt x="89024" y="328745"/>
                  </a:lnTo>
                  <a:lnTo>
                    <a:pt x="131411" y="314030"/>
                  </a:lnTo>
                  <a:lnTo>
                    <a:pt x="171073" y="294138"/>
                  </a:lnTo>
                  <a:lnTo>
                    <a:pt x="207601" y="269478"/>
                  </a:lnTo>
                  <a:lnTo>
                    <a:pt x="240587" y="240460"/>
                  </a:lnTo>
                  <a:lnTo>
                    <a:pt x="269620" y="207491"/>
                  </a:lnTo>
                  <a:lnTo>
                    <a:pt x="294292" y="170981"/>
                  </a:lnTo>
                  <a:lnTo>
                    <a:pt x="314194" y="131340"/>
                  </a:lnTo>
                  <a:lnTo>
                    <a:pt x="328916" y="88975"/>
                  </a:lnTo>
                  <a:lnTo>
                    <a:pt x="338050" y="44297"/>
                  </a:lnTo>
                  <a:lnTo>
                    <a:pt x="341031" y="0"/>
                  </a:lnTo>
                  <a:close/>
                </a:path>
              </a:pathLst>
            </a:custGeom>
            <a:solidFill>
              <a:srgbClr val="3391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717423" y="1077810"/>
              <a:ext cx="328930" cy="328930"/>
            </a:xfrm>
            <a:custGeom>
              <a:avLst/>
              <a:gdLst/>
              <a:ahLst/>
              <a:cxnLst/>
              <a:rect l="l" t="t" r="r" b="b"/>
              <a:pathLst>
                <a:path w="328930" h="328930">
                  <a:moveTo>
                    <a:pt x="328838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27406" y="1524"/>
                  </a:lnTo>
                  <a:lnTo>
                    <a:pt x="27406" y="3048"/>
                  </a:lnTo>
                  <a:lnTo>
                    <a:pt x="22847" y="3048"/>
                  </a:lnTo>
                  <a:lnTo>
                    <a:pt x="22847" y="4572"/>
                  </a:lnTo>
                  <a:lnTo>
                    <a:pt x="19799" y="4572"/>
                  </a:lnTo>
                  <a:lnTo>
                    <a:pt x="19799" y="6096"/>
                  </a:lnTo>
                  <a:lnTo>
                    <a:pt x="18275" y="6096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51"/>
                  </a:lnTo>
                  <a:lnTo>
                    <a:pt x="7607" y="16751"/>
                  </a:lnTo>
                  <a:lnTo>
                    <a:pt x="7607" y="18275"/>
                  </a:lnTo>
                  <a:lnTo>
                    <a:pt x="6083" y="18275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406"/>
                  </a:lnTo>
                  <a:lnTo>
                    <a:pt x="1523" y="27406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328660"/>
                  </a:lnTo>
                  <a:lnTo>
                    <a:pt x="46670" y="325238"/>
                  </a:lnTo>
                  <a:lnTo>
                    <a:pt x="93396" y="314809"/>
                  </a:lnTo>
                  <a:lnTo>
                    <a:pt x="137378" y="298053"/>
                  </a:lnTo>
                  <a:lnTo>
                    <a:pt x="178106" y="275483"/>
                  </a:lnTo>
                  <a:lnTo>
                    <a:pt x="215066" y="247610"/>
                  </a:lnTo>
                  <a:lnTo>
                    <a:pt x="247746" y="214948"/>
                  </a:lnTo>
                  <a:lnTo>
                    <a:pt x="275633" y="178008"/>
                  </a:lnTo>
                  <a:lnTo>
                    <a:pt x="298215" y="137302"/>
                  </a:lnTo>
                  <a:lnTo>
                    <a:pt x="314979" y="93343"/>
                  </a:lnTo>
                  <a:lnTo>
                    <a:pt x="325414" y="46643"/>
                  </a:lnTo>
                  <a:lnTo>
                    <a:pt x="328838" y="0"/>
                  </a:lnTo>
                  <a:close/>
                </a:path>
              </a:pathLst>
            </a:custGeom>
            <a:solidFill>
              <a:srgbClr val="3394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717423" y="1077810"/>
              <a:ext cx="318770" cy="318135"/>
            </a:xfrm>
            <a:custGeom>
              <a:avLst/>
              <a:gdLst/>
              <a:ahLst/>
              <a:cxnLst/>
              <a:rect l="l" t="t" r="r" b="b"/>
              <a:pathLst>
                <a:path w="318769" h="318134">
                  <a:moveTo>
                    <a:pt x="318170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27406" y="1524"/>
                  </a:lnTo>
                  <a:lnTo>
                    <a:pt x="27406" y="3048"/>
                  </a:lnTo>
                  <a:lnTo>
                    <a:pt x="22847" y="3048"/>
                  </a:lnTo>
                  <a:lnTo>
                    <a:pt x="22847" y="4572"/>
                  </a:lnTo>
                  <a:lnTo>
                    <a:pt x="19799" y="4572"/>
                  </a:lnTo>
                  <a:lnTo>
                    <a:pt x="19799" y="6096"/>
                  </a:lnTo>
                  <a:lnTo>
                    <a:pt x="18275" y="6096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51"/>
                  </a:lnTo>
                  <a:lnTo>
                    <a:pt x="7607" y="16751"/>
                  </a:lnTo>
                  <a:lnTo>
                    <a:pt x="7607" y="18275"/>
                  </a:lnTo>
                  <a:lnTo>
                    <a:pt x="6083" y="18275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406"/>
                  </a:lnTo>
                  <a:lnTo>
                    <a:pt x="1523" y="27406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318005"/>
                  </a:lnTo>
                  <a:lnTo>
                    <a:pt x="45093" y="314698"/>
                  </a:lnTo>
                  <a:lnTo>
                    <a:pt x="90314" y="304605"/>
                  </a:lnTo>
                  <a:lnTo>
                    <a:pt x="132881" y="288389"/>
                  </a:lnTo>
                  <a:lnTo>
                    <a:pt x="172297" y="266545"/>
                  </a:lnTo>
                  <a:lnTo>
                    <a:pt x="208067" y="239570"/>
                  </a:lnTo>
                  <a:lnTo>
                    <a:pt x="239694" y="207959"/>
                  </a:lnTo>
                  <a:lnTo>
                    <a:pt x="266683" y="172208"/>
                  </a:lnTo>
                  <a:lnTo>
                    <a:pt x="288538" y="132812"/>
                  </a:lnTo>
                  <a:lnTo>
                    <a:pt x="304763" y="90267"/>
                  </a:lnTo>
                  <a:lnTo>
                    <a:pt x="314861" y="45069"/>
                  </a:lnTo>
                  <a:lnTo>
                    <a:pt x="318170" y="0"/>
                  </a:lnTo>
                  <a:close/>
                </a:path>
              </a:pathLst>
            </a:custGeom>
            <a:solidFill>
              <a:srgbClr val="3395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717423" y="1077810"/>
              <a:ext cx="306070" cy="306070"/>
            </a:xfrm>
            <a:custGeom>
              <a:avLst/>
              <a:gdLst/>
              <a:ahLst/>
              <a:cxnLst/>
              <a:rect l="l" t="t" r="r" b="b"/>
              <a:pathLst>
                <a:path w="306069" h="306069">
                  <a:moveTo>
                    <a:pt x="305991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27406" y="1524"/>
                  </a:lnTo>
                  <a:lnTo>
                    <a:pt x="27406" y="3048"/>
                  </a:lnTo>
                  <a:lnTo>
                    <a:pt x="22847" y="3048"/>
                  </a:lnTo>
                  <a:lnTo>
                    <a:pt x="22847" y="4572"/>
                  </a:lnTo>
                  <a:lnTo>
                    <a:pt x="19799" y="4572"/>
                  </a:lnTo>
                  <a:lnTo>
                    <a:pt x="19799" y="6096"/>
                  </a:lnTo>
                  <a:lnTo>
                    <a:pt x="18275" y="6096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51"/>
                  </a:lnTo>
                  <a:lnTo>
                    <a:pt x="7607" y="16751"/>
                  </a:lnTo>
                  <a:lnTo>
                    <a:pt x="7607" y="18275"/>
                  </a:lnTo>
                  <a:lnTo>
                    <a:pt x="6083" y="18275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406"/>
                  </a:lnTo>
                  <a:lnTo>
                    <a:pt x="1523" y="27406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305826"/>
                  </a:lnTo>
                  <a:lnTo>
                    <a:pt x="43292" y="302651"/>
                  </a:lnTo>
                  <a:lnTo>
                    <a:pt x="86795" y="292941"/>
                  </a:lnTo>
                  <a:lnTo>
                    <a:pt x="127744" y="277341"/>
                  </a:lnTo>
                  <a:lnTo>
                    <a:pt x="165663" y="256327"/>
                  </a:lnTo>
                  <a:lnTo>
                    <a:pt x="200074" y="230377"/>
                  </a:lnTo>
                  <a:lnTo>
                    <a:pt x="230501" y="199967"/>
                  </a:lnTo>
                  <a:lnTo>
                    <a:pt x="256465" y="165574"/>
                  </a:lnTo>
                  <a:lnTo>
                    <a:pt x="277490" y="127676"/>
                  </a:lnTo>
                  <a:lnTo>
                    <a:pt x="293099" y="86748"/>
                  </a:lnTo>
                  <a:lnTo>
                    <a:pt x="302814" y="43268"/>
                  </a:lnTo>
                  <a:lnTo>
                    <a:pt x="305991" y="0"/>
                  </a:lnTo>
                  <a:close/>
                </a:path>
              </a:pathLst>
            </a:custGeom>
            <a:solidFill>
              <a:srgbClr val="3398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717423" y="1077810"/>
              <a:ext cx="294005" cy="294005"/>
            </a:xfrm>
            <a:custGeom>
              <a:avLst/>
              <a:gdLst/>
              <a:ahLst/>
              <a:cxnLst/>
              <a:rect l="l" t="t" r="r" b="b"/>
              <a:pathLst>
                <a:path w="294005" h="294005">
                  <a:moveTo>
                    <a:pt x="293782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27406" y="1524"/>
                  </a:lnTo>
                  <a:lnTo>
                    <a:pt x="27406" y="3048"/>
                  </a:lnTo>
                  <a:lnTo>
                    <a:pt x="22847" y="3048"/>
                  </a:lnTo>
                  <a:lnTo>
                    <a:pt x="22847" y="4572"/>
                  </a:lnTo>
                  <a:lnTo>
                    <a:pt x="19799" y="4572"/>
                  </a:lnTo>
                  <a:lnTo>
                    <a:pt x="19799" y="6096"/>
                  </a:lnTo>
                  <a:lnTo>
                    <a:pt x="18275" y="6096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51"/>
                  </a:lnTo>
                  <a:lnTo>
                    <a:pt x="7607" y="16751"/>
                  </a:lnTo>
                  <a:lnTo>
                    <a:pt x="7607" y="18275"/>
                  </a:lnTo>
                  <a:lnTo>
                    <a:pt x="6083" y="18275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406"/>
                  </a:lnTo>
                  <a:lnTo>
                    <a:pt x="1523" y="27406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293630"/>
                  </a:lnTo>
                  <a:lnTo>
                    <a:pt x="45767" y="289939"/>
                  </a:lnTo>
                  <a:lnTo>
                    <a:pt x="91352" y="278719"/>
                  </a:lnTo>
                  <a:lnTo>
                    <a:pt x="133858" y="260765"/>
                  </a:lnTo>
                  <a:lnTo>
                    <a:pt x="172676" y="236686"/>
                  </a:lnTo>
                  <a:lnTo>
                    <a:pt x="207195" y="207090"/>
                  </a:lnTo>
                  <a:lnTo>
                    <a:pt x="236806" y="172589"/>
                  </a:lnTo>
                  <a:lnTo>
                    <a:pt x="260899" y="133791"/>
                  </a:lnTo>
                  <a:lnTo>
                    <a:pt x="278863" y="91307"/>
                  </a:lnTo>
                  <a:lnTo>
                    <a:pt x="290089" y="45744"/>
                  </a:lnTo>
                  <a:lnTo>
                    <a:pt x="293782" y="0"/>
                  </a:lnTo>
                  <a:close/>
                </a:path>
              </a:pathLst>
            </a:custGeom>
            <a:solidFill>
              <a:srgbClr val="339A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717423" y="1077810"/>
              <a:ext cx="281940" cy="281940"/>
            </a:xfrm>
            <a:custGeom>
              <a:avLst/>
              <a:gdLst/>
              <a:ahLst/>
              <a:cxnLst/>
              <a:rect l="l" t="t" r="r" b="b"/>
              <a:pathLst>
                <a:path w="281940" h="281940">
                  <a:moveTo>
                    <a:pt x="281603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27406" y="1524"/>
                  </a:lnTo>
                  <a:lnTo>
                    <a:pt x="27406" y="3048"/>
                  </a:lnTo>
                  <a:lnTo>
                    <a:pt x="22847" y="3048"/>
                  </a:lnTo>
                  <a:lnTo>
                    <a:pt x="22847" y="4572"/>
                  </a:lnTo>
                  <a:lnTo>
                    <a:pt x="19799" y="4572"/>
                  </a:lnTo>
                  <a:lnTo>
                    <a:pt x="19799" y="6096"/>
                  </a:lnTo>
                  <a:lnTo>
                    <a:pt x="18275" y="6096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51"/>
                  </a:lnTo>
                  <a:lnTo>
                    <a:pt x="7607" y="16751"/>
                  </a:lnTo>
                  <a:lnTo>
                    <a:pt x="7607" y="18275"/>
                  </a:lnTo>
                  <a:lnTo>
                    <a:pt x="6083" y="18275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406"/>
                  </a:lnTo>
                  <a:lnTo>
                    <a:pt x="1523" y="27406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281450"/>
                  </a:lnTo>
                  <a:lnTo>
                    <a:pt x="43790" y="277919"/>
                  </a:lnTo>
                  <a:lnTo>
                    <a:pt x="87500" y="267160"/>
                  </a:lnTo>
                  <a:lnTo>
                    <a:pt x="128259" y="249944"/>
                  </a:lnTo>
                  <a:lnTo>
                    <a:pt x="165481" y="226855"/>
                  </a:lnTo>
                  <a:lnTo>
                    <a:pt x="198581" y="198477"/>
                  </a:lnTo>
                  <a:lnTo>
                    <a:pt x="226976" y="165394"/>
                  </a:lnTo>
                  <a:lnTo>
                    <a:pt x="250078" y="128192"/>
                  </a:lnTo>
                  <a:lnTo>
                    <a:pt x="267304" y="87455"/>
                  </a:lnTo>
                  <a:lnTo>
                    <a:pt x="278069" y="43767"/>
                  </a:lnTo>
                  <a:lnTo>
                    <a:pt x="281603" y="0"/>
                  </a:lnTo>
                  <a:close/>
                </a:path>
              </a:pathLst>
            </a:custGeom>
            <a:solidFill>
              <a:srgbClr val="339D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717423" y="1077810"/>
              <a:ext cx="269875" cy="269875"/>
            </a:xfrm>
            <a:custGeom>
              <a:avLst/>
              <a:gdLst/>
              <a:ahLst/>
              <a:cxnLst/>
              <a:rect l="l" t="t" r="r" b="b"/>
              <a:pathLst>
                <a:path w="269875" h="269875">
                  <a:moveTo>
                    <a:pt x="269390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27406" y="1524"/>
                  </a:lnTo>
                  <a:lnTo>
                    <a:pt x="27406" y="3048"/>
                  </a:lnTo>
                  <a:lnTo>
                    <a:pt x="22847" y="3048"/>
                  </a:lnTo>
                  <a:lnTo>
                    <a:pt x="22847" y="4572"/>
                  </a:lnTo>
                  <a:lnTo>
                    <a:pt x="19799" y="4572"/>
                  </a:lnTo>
                  <a:lnTo>
                    <a:pt x="19799" y="6096"/>
                  </a:lnTo>
                  <a:lnTo>
                    <a:pt x="18275" y="6096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51"/>
                  </a:lnTo>
                  <a:lnTo>
                    <a:pt x="7607" y="16751"/>
                  </a:lnTo>
                  <a:lnTo>
                    <a:pt x="7607" y="18275"/>
                  </a:lnTo>
                  <a:lnTo>
                    <a:pt x="6083" y="18275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406"/>
                  </a:lnTo>
                  <a:lnTo>
                    <a:pt x="1523" y="27406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269251"/>
                  </a:lnTo>
                  <a:lnTo>
                    <a:pt x="46584" y="265077"/>
                  </a:lnTo>
                  <a:lnTo>
                    <a:pt x="92580" y="252454"/>
                  </a:lnTo>
                  <a:lnTo>
                    <a:pt x="134936" y="232354"/>
                  </a:lnTo>
                  <a:lnTo>
                    <a:pt x="172882" y="205544"/>
                  </a:lnTo>
                  <a:lnTo>
                    <a:pt x="205651" y="172792"/>
                  </a:lnTo>
                  <a:lnTo>
                    <a:pt x="232474" y="134866"/>
                  </a:lnTo>
                  <a:lnTo>
                    <a:pt x="252585" y="92532"/>
                  </a:lnTo>
                  <a:lnTo>
                    <a:pt x="265215" y="46559"/>
                  </a:lnTo>
                  <a:lnTo>
                    <a:pt x="269390" y="0"/>
                  </a:lnTo>
                  <a:close/>
                </a:path>
              </a:pathLst>
            </a:custGeom>
            <a:solidFill>
              <a:srgbClr val="339E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717423" y="1077810"/>
              <a:ext cx="259079" cy="259079"/>
            </a:xfrm>
            <a:custGeom>
              <a:avLst/>
              <a:gdLst/>
              <a:ahLst/>
              <a:cxnLst/>
              <a:rect l="l" t="t" r="r" b="b"/>
              <a:pathLst>
                <a:path w="259080" h="259080">
                  <a:moveTo>
                    <a:pt x="258735" y="0"/>
                  </a:moveTo>
                  <a:lnTo>
                    <a:pt x="33502" y="0"/>
                  </a:lnTo>
                  <a:lnTo>
                    <a:pt x="33502" y="1524"/>
                  </a:lnTo>
                  <a:lnTo>
                    <a:pt x="27406" y="1524"/>
                  </a:lnTo>
                  <a:lnTo>
                    <a:pt x="27406" y="3048"/>
                  </a:lnTo>
                  <a:lnTo>
                    <a:pt x="22847" y="3048"/>
                  </a:lnTo>
                  <a:lnTo>
                    <a:pt x="22847" y="4572"/>
                  </a:lnTo>
                  <a:lnTo>
                    <a:pt x="19799" y="4572"/>
                  </a:lnTo>
                  <a:lnTo>
                    <a:pt x="19799" y="6096"/>
                  </a:lnTo>
                  <a:lnTo>
                    <a:pt x="18275" y="6096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31" y="15227"/>
                  </a:lnTo>
                  <a:lnTo>
                    <a:pt x="9131" y="16751"/>
                  </a:lnTo>
                  <a:lnTo>
                    <a:pt x="7607" y="16751"/>
                  </a:lnTo>
                  <a:lnTo>
                    <a:pt x="7607" y="18275"/>
                  </a:lnTo>
                  <a:lnTo>
                    <a:pt x="6083" y="18275"/>
                  </a:lnTo>
                  <a:lnTo>
                    <a:pt x="6083" y="19786"/>
                  </a:lnTo>
                  <a:lnTo>
                    <a:pt x="4559" y="19786"/>
                  </a:lnTo>
                  <a:lnTo>
                    <a:pt x="4559" y="22834"/>
                  </a:lnTo>
                  <a:lnTo>
                    <a:pt x="3035" y="22834"/>
                  </a:lnTo>
                  <a:lnTo>
                    <a:pt x="3035" y="27406"/>
                  </a:lnTo>
                  <a:lnTo>
                    <a:pt x="1523" y="27406"/>
                  </a:lnTo>
                  <a:lnTo>
                    <a:pt x="1523" y="33489"/>
                  </a:lnTo>
                  <a:lnTo>
                    <a:pt x="0" y="33489"/>
                  </a:lnTo>
                  <a:lnTo>
                    <a:pt x="0" y="258595"/>
                  </a:lnTo>
                  <a:lnTo>
                    <a:pt x="44669" y="254594"/>
                  </a:lnTo>
                  <a:lnTo>
                    <a:pt x="88864" y="242466"/>
                  </a:lnTo>
                  <a:lnTo>
                    <a:pt x="129560" y="223154"/>
                  </a:lnTo>
                  <a:lnTo>
                    <a:pt x="166019" y="197396"/>
                  </a:lnTo>
                  <a:lnTo>
                    <a:pt x="197503" y="165929"/>
                  </a:lnTo>
                  <a:lnTo>
                    <a:pt x="223275" y="129490"/>
                  </a:lnTo>
                  <a:lnTo>
                    <a:pt x="242597" y="88816"/>
                  </a:lnTo>
                  <a:lnTo>
                    <a:pt x="254731" y="44645"/>
                  </a:lnTo>
                  <a:lnTo>
                    <a:pt x="258735" y="0"/>
                  </a:lnTo>
                  <a:close/>
                </a:path>
              </a:pathLst>
            </a:custGeom>
            <a:solidFill>
              <a:srgbClr val="33A1E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1" name="object 3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7423" y="1077810"/>
              <a:ext cx="246543" cy="246416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718947" y="1079334"/>
              <a:ext cx="431165" cy="393065"/>
            </a:xfrm>
            <a:custGeom>
              <a:avLst/>
              <a:gdLst/>
              <a:ahLst/>
              <a:cxnLst/>
              <a:rect l="l" t="t" r="r" b="b"/>
              <a:pathLst>
                <a:path w="431165" h="393065">
                  <a:moveTo>
                    <a:pt x="39598" y="392760"/>
                  </a:moveTo>
                  <a:lnTo>
                    <a:pt x="38074" y="392760"/>
                  </a:lnTo>
                  <a:lnTo>
                    <a:pt x="35026" y="392760"/>
                  </a:lnTo>
                  <a:lnTo>
                    <a:pt x="33502" y="392760"/>
                  </a:lnTo>
                  <a:lnTo>
                    <a:pt x="31978" y="391236"/>
                  </a:lnTo>
                  <a:lnTo>
                    <a:pt x="28930" y="391236"/>
                  </a:lnTo>
                  <a:lnTo>
                    <a:pt x="27406" y="391236"/>
                  </a:lnTo>
                  <a:lnTo>
                    <a:pt x="25882" y="389712"/>
                  </a:lnTo>
                  <a:lnTo>
                    <a:pt x="22847" y="389712"/>
                  </a:lnTo>
                  <a:lnTo>
                    <a:pt x="21323" y="388200"/>
                  </a:lnTo>
                  <a:lnTo>
                    <a:pt x="19799" y="388200"/>
                  </a:lnTo>
                  <a:lnTo>
                    <a:pt x="18275" y="386676"/>
                  </a:lnTo>
                  <a:lnTo>
                    <a:pt x="16751" y="385152"/>
                  </a:lnTo>
                  <a:lnTo>
                    <a:pt x="15227" y="383628"/>
                  </a:lnTo>
                  <a:lnTo>
                    <a:pt x="13703" y="382104"/>
                  </a:lnTo>
                  <a:lnTo>
                    <a:pt x="12179" y="380580"/>
                  </a:lnTo>
                  <a:lnTo>
                    <a:pt x="10655" y="379056"/>
                  </a:lnTo>
                  <a:lnTo>
                    <a:pt x="9131" y="377532"/>
                  </a:lnTo>
                  <a:lnTo>
                    <a:pt x="7607" y="376021"/>
                  </a:lnTo>
                  <a:lnTo>
                    <a:pt x="6083" y="374497"/>
                  </a:lnTo>
                  <a:lnTo>
                    <a:pt x="4559" y="372973"/>
                  </a:lnTo>
                  <a:lnTo>
                    <a:pt x="4559" y="371449"/>
                  </a:lnTo>
                  <a:lnTo>
                    <a:pt x="3035" y="369925"/>
                  </a:lnTo>
                  <a:lnTo>
                    <a:pt x="3035" y="366877"/>
                  </a:lnTo>
                  <a:lnTo>
                    <a:pt x="1511" y="365366"/>
                  </a:lnTo>
                  <a:lnTo>
                    <a:pt x="1511" y="363842"/>
                  </a:lnTo>
                  <a:lnTo>
                    <a:pt x="1511" y="360794"/>
                  </a:lnTo>
                  <a:lnTo>
                    <a:pt x="0" y="359270"/>
                  </a:lnTo>
                  <a:lnTo>
                    <a:pt x="0" y="357746"/>
                  </a:lnTo>
                  <a:lnTo>
                    <a:pt x="0" y="33489"/>
                  </a:lnTo>
                  <a:lnTo>
                    <a:pt x="1511" y="31965"/>
                  </a:lnTo>
                  <a:lnTo>
                    <a:pt x="1511" y="28930"/>
                  </a:lnTo>
                  <a:lnTo>
                    <a:pt x="1511" y="27406"/>
                  </a:lnTo>
                  <a:lnTo>
                    <a:pt x="3035" y="25882"/>
                  </a:lnTo>
                  <a:lnTo>
                    <a:pt x="3035" y="22834"/>
                  </a:lnTo>
                  <a:lnTo>
                    <a:pt x="4559" y="21310"/>
                  </a:lnTo>
                  <a:lnTo>
                    <a:pt x="4559" y="19786"/>
                  </a:lnTo>
                  <a:lnTo>
                    <a:pt x="6083" y="18262"/>
                  </a:lnTo>
                  <a:lnTo>
                    <a:pt x="7607" y="16751"/>
                  </a:lnTo>
                  <a:lnTo>
                    <a:pt x="9131" y="15227"/>
                  </a:lnTo>
                  <a:lnTo>
                    <a:pt x="10655" y="13703"/>
                  </a:lnTo>
                  <a:lnTo>
                    <a:pt x="12179" y="12179"/>
                  </a:lnTo>
                  <a:lnTo>
                    <a:pt x="13703" y="10655"/>
                  </a:lnTo>
                  <a:lnTo>
                    <a:pt x="15227" y="9131"/>
                  </a:lnTo>
                  <a:lnTo>
                    <a:pt x="16751" y="7607"/>
                  </a:lnTo>
                  <a:lnTo>
                    <a:pt x="18275" y="6083"/>
                  </a:lnTo>
                  <a:lnTo>
                    <a:pt x="19799" y="4572"/>
                  </a:lnTo>
                  <a:lnTo>
                    <a:pt x="21323" y="4572"/>
                  </a:lnTo>
                  <a:lnTo>
                    <a:pt x="22847" y="3048"/>
                  </a:lnTo>
                  <a:lnTo>
                    <a:pt x="25882" y="3048"/>
                  </a:lnTo>
                  <a:lnTo>
                    <a:pt x="27406" y="1524"/>
                  </a:lnTo>
                  <a:lnTo>
                    <a:pt x="28930" y="1524"/>
                  </a:lnTo>
                  <a:lnTo>
                    <a:pt x="31978" y="1524"/>
                  </a:lnTo>
                  <a:lnTo>
                    <a:pt x="33502" y="0"/>
                  </a:lnTo>
                  <a:lnTo>
                    <a:pt x="35026" y="0"/>
                  </a:lnTo>
                  <a:lnTo>
                    <a:pt x="397548" y="0"/>
                  </a:lnTo>
                  <a:lnTo>
                    <a:pt x="399072" y="1524"/>
                  </a:lnTo>
                  <a:lnTo>
                    <a:pt x="402120" y="1524"/>
                  </a:lnTo>
                  <a:lnTo>
                    <a:pt x="403631" y="1524"/>
                  </a:lnTo>
                  <a:lnTo>
                    <a:pt x="405155" y="3048"/>
                  </a:lnTo>
                  <a:lnTo>
                    <a:pt x="408203" y="3048"/>
                  </a:lnTo>
                  <a:lnTo>
                    <a:pt x="409727" y="4572"/>
                  </a:lnTo>
                  <a:lnTo>
                    <a:pt x="411251" y="4572"/>
                  </a:lnTo>
                  <a:lnTo>
                    <a:pt x="412775" y="6083"/>
                  </a:lnTo>
                  <a:lnTo>
                    <a:pt x="414299" y="7607"/>
                  </a:lnTo>
                  <a:lnTo>
                    <a:pt x="415823" y="9131"/>
                  </a:lnTo>
                  <a:lnTo>
                    <a:pt x="417347" y="10655"/>
                  </a:lnTo>
                  <a:lnTo>
                    <a:pt x="418871" y="12179"/>
                  </a:lnTo>
                  <a:lnTo>
                    <a:pt x="420395" y="13703"/>
                  </a:lnTo>
                  <a:lnTo>
                    <a:pt x="421919" y="15227"/>
                  </a:lnTo>
                  <a:lnTo>
                    <a:pt x="423443" y="16751"/>
                  </a:lnTo>
                  <a:lnTo>
                    <a:pt x="424967" y="18262"/>
                  </a:lnTo>
                  <a:lnTo>
                    <a:pt x="426478" y="19786"/>
                  </a:lnTo>
                  <a:lnTo>
                    <a:pt x="426478" y="21310"/>
                  </a:lnTo>
                  <a:lnTo>
                    <a:pt x="428002" y="22834"/>
                  </a:lnTo>
                  <a:lnTo>
                    <a:pt x="428002" y="25882"/>
                  </a:lnTo>
                  <a:lnTo>
                    <a:pt x="429526" y="27406"/>
                  </a:lnTo>
                  <a:lnTo>
                    <a:pt x="429526" y="28930"/>
                  </a:lnTo>
                  <a:lnTo>
                    <a:pt x="429526" y="31965"/>
                  </a:lnTo>
                  <a:lnTo>
                    <a:pt x="431050" y="33489"/>
                  </a:lnTo>
                  <a:lnTo>
                    <a:pt x="431050" y="35013"/>
                  </a:lnTo>
                  <a:lnTo>
                    <a:pt x="431050" y="38061"/>
                  </a:lnTo>
                  <a:lnTo>
                    <a:pt x="431050" y="359270"/>
                  </a:lnTo>
                  <a:lnTo>
                    <a:pt x="429526" y="360794"/>
                  </a:lnTo>
                  <a:lnTo>
                    <a:pt x="429526" y="363842"/>
                  </a:lnTo>
                  <a:lnTo>
                    <a:pt x="429526" y="365366"/>
                  </a:lnTo>
                  <a:lnTo>
                    <a:pt x="428002" y="366877"/>
                  </a:lnTo>
                  <a:lnTo>
                    <a:pt x="428002" y="369925"/>
                  </a:lnTo>
                  <a:lnTo>
                    <a:pt x="426478" y="371449"/>
                  </a:lnTo>
                  <a:lnTo>
                    <a:pt x="426478" y="372973"/>
                  </a:lnTo>
                  <a:lnTo>
                    <a:pt x="424967" y="374497"/>
                  </a:lnTo>
                  <a:lnTo>
                    <a:pt x="423443" y="376021"/>
                  </a:lnTo>
                  <a:lnTo>
                    <a:pt x="421919" y="377532"/>
                  </a:lnTo>
                  <a:lnTo>
                    <a:pt x="420395" y="379056"/>
                  </a:lnTo>
                  <a:lnTo>
                    <a:pt x="418871" y="380580"/>
                  </a:lnTo>
                  <a:lnTo>
                    <a:pt x="417347" y="382104"/>
                  </a:lnTo>
                  <a:lnTo>
                    <a:pt x="415823" y="383628"/>
                  </a:lnTo>
                  <a:lnTo>
                    <a:pt x="414299" y="385152"/>
                  </a:lnTo>
                  <a:lnTo>
                    <a:pt x="412775" y="386676"/>
                  </a:lnTo>
                  <a:lnTo>
                    <a:pt x="411251" y="388200"/>
                  </a:lnTo>
                  <a:lnTo>
                    <a:pt x="409727" y="388200"/>
                  </a:lnTo>
                  <a:lnTo>
                    <a:pt x="408203" y="389712"/>
                  </a:lnTo>
                  <a:lnTo>
                    <a:pt x="405155" y="389712"/>
                  </a:lnTo>
                  <a:lnTo>
                    <a:pt x="403631" y="391236"/>
                  </a:lnTo>
                  <a:lnTo>
                    <a:pt x="402120" y="391236"/>
                  </a:lnTo>
                  <a:lnTo>
                    <a:pt x="399072" y="391236"/>
                  </a:lnTo>
                  <a:lnTo>
                    <a:pt x="397548" y="392760"/>
                  </a:lnTo>
                  <a:lnTo>
                    <a:pt x="396024" y="392760"/>
                  </a:lnTo>
                  <a:lnTo>
                    <a:pt x="392976" y="392760"/>
                  </a:lnTo>
                  <a:lnTo>
                    <a:pt x="391452" y="392760"/>
                  </a:lnTo>
                  <a:lnTo>
                    <a:pt x="39598" y="392760"/>
                  </a:lnTo>
                  <a:close/>
                </a:path>
              </a:pathLst>
            </a:custGeom>
            <a:ln w="4572">
              <a:solidFill>
                <a:srgbClr val="99CC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3" name="object 33"/>
          <p:cNvSpPr txBox="1"/>
          <p:nvPr/>
        </p:nvSpPr>
        <p:spPr>
          <a:xfrm>
            <a:off x="717423" y="1077810"/>
            <a:ext cx="434340" cy="396240"/>
          </a:xfrm>
          <a:prstGeom prst="rect">
            <a:avLst/>
          </a:prstGeom>
        </p:spPr>
        <p:txBody>
          <a:bodyPr vert="horz" wrap="square" lIns="0" tIns="8890" rIns="0" bIns="0" rtlCol="0">
            <a:spAutoFit/>
          </a:bodyPr>
          <a:lstStyle/>
          <a:p>
            <a:pPr marL="83185">
              <a:lnSpc>
                <a:spcPct val="100000"/>
              </a:lnSpc>
              <a:spcBef>
                <a:spcPts val="70"/>
              </a:spcBef>
            </a:pPr>
            <a:r>
              <a:rPr sz="2100" b="1" spc="35" dirty="0">
                <a:solidFill>
                  <a:srgbClr val="FFFFFF"/>
                </a:solidFill>
                <a:latin typeface="휴먼엑스포"/>
                <a:cs typeface="휴먼엑스포"/>
              </a:rPr>
              <a:t>Ⅲ</a:t>
            </a:r>
            <a:endParaRPr sz="2100">
              <a:latin typeface="휴먼엑스포"/>
              <a:cs typeface="휴먼엑스포"/>
            </a:endParaRPr>
          </a:p>
        </p:txBody>
      </p:sp>
      <p:grpSp>
        <p:nvGrpSpPr>
          <p:cNvPr id="34" name="object 34"/>
          <p:cNvGrpSpPr/>
          <p:nvPr/>
        </p:nvGrpSpPr>
        <p:grpSpPr>
          <a:xfrm>
            <a:off x="1199502" y="1077048"/>
            <a:ext cx="5558155" cy="397510"/>
            <a:chOff x="1199502" y="1077048"/>
            <a:chExt cx="5558155" cy="397510"/>
          </a:xfrm>
        </p:grpSpPr>
        <p:sp>
          <p:nvSpPr>
            <p:cNvPr id="35" name="object 35"/>
            <p:cNvSpPr/>
            <p:nvPr/>
          </p:nvSpPr>
          <p:spPr>
            <a:xfrm>
              <a:off x="1200264" y="1077810"/>
              <a:ext cx="5556885" cy="396240"/>
            </a:xfrm>
            <a:custGeom>
              <a:avLst/>
              <a:gdLst/>
              <a:ahLst/>
              <a:cxnLst/>
              <a:rect l="l" t="t" r="r" b="b"/>
              <a:pathLst>
                <a:path w="5556884" h="396240">
                  <a:moveTo>
                    <a:pt x="5524576" y="394284"/>
                  </a:moveTo>
                  <a:lnTo>
                    <a:pt x="31991" y="394284"/>
                  </a:lnTo>
                  <a:lnTo>
                    <a:pt x="33515" y="395808"/>
                  </a:lnTo>
                  <a:lnTo>
                    <a:pt x="5523052" y="395808"/>
                  </a:lnTo>
                  <a:lnTo>
                    <a:pt x="5524576" y="394284"/>
                  </a:lnTo>
                  <a:close/>
                </a:path>
                <a:path w="5556884" h="396240">
                  <a:moveTo>
                    <a:pt x="5530672" y="392760"/>
                  </a:moveTo>
                  <a:lnTo>
                    <a:pt x="25895" y="392760"/>
                  </a:lnTo>
                  <a:lnTo>
                    <a:pt x="27419" y="394284"/>
                  </a:lnTo>
                  <a:lnTo>
                    <a:pt x="5529148" y="394284"/>
                  </a:lnTo>
                  <a:lnTo>
                    <a:pt x="5530672" y="392760"/>
                  </a:lnTo>
                  <a:close/>
                </a:path>
                <a:path w="5556884" h="396240">
                  <a:moveTo>
                    <a:pt x="5535244" y="391236"/>
                  </a:moveTo>
                  <a:lnTo>
                    <a:pt x="21323" y="391236"/>
                  </a:lnTo>
                  <a:lnTo>
                    <a:pt x="22847" y="392760"/>
                  </a:lnTo>
                  <a:lnTo>
                    <a:pt x="5533720" y="392760"/>
                  </a:lnTo>
                  <a:lnTo>
                    <a:pt x="5535244" y="391236"/>
                  </a:lnTo>
                  <a:close/>
                </a:path>
                <a:path w="5556884" h="396240">
                  <a:moveTo>
                    <a:pt x="5556567" y="33489"/>
                  </a:moveTo>
                  <a:lnTo>
                    <a:pt x="0" y="33489"/>
                  </a:lnTo>
                  <a:lnTo>
                    <a:pt x="0" y="362318"/>
                  </a:lnTo>
                  <a:lnTo>
                    <a:pt x="1524" y="363842"/>
                  </a:lnTo>
                  <a:lnTo>
                    <a:pt x="1524" y="368401"/>
                  </a:lnTo>
                  <a:lnTo>
                    <a:pt x="3047" y="369925"/>
                  </a:lnTo>
                  <a:lnTo>
                    <a:pt x="3047" y="372973"/>
                  </a:lnTo>
                  <a:lnTo>
                    <a:pt x="4571" y="374497"/>
                  </a:lnTo>
                  <a:lnTo>
                    <a:pt x="4571" y="376021"/>
                  </a:lnTo>
                  <a:lnTo>
                    <a:pt x="19799" y="391236"/>
                  </a:lnTo>
                  <a:lnTo>
                    <a:pt x="5536768" y="391236"/>
                  </a:lnTo>
                  <a:lnTo>
                    <a:pt x="5551995" y="376021"/>
                  </a:lnTo>
                  <a:lnTo>
                    <a:pt x="5551995" y="374497"/>
                  </a:lnTo>
                  <a:lnTo>
                    <a:pt x="5553519" y="372973"/>
                  </a:lnTo>
                  <a:lnTo>
                    <a:pt x="5553519" y="369925"/>
                  </a:lnTo>
                  <a:lnTo>
                    <a:pt x="5555043" y="368401"/>
                  </a:lnTo>
                  <a:lnTo>
                    <a:pt x="5555043" y="363842"/>
                  </a:lnTo>
                  <a:lnTo>
                    <a:pt x="5556567" y="362318"/>
                  </a:lnTo>
                  <a:lnTo>
                    <a:pt x="5556567" y="33489"/>
                  </a:lnTo>
                  <a:close/>
                </a:path>
                <a:path w="5556884" h="396240">
                  <a:moveTo>
                    <a:pt x="5555043" y="27406"/>
                  </a:moveTo>
                  <a:lnTo>
                    <a:pt x="1524" y="27406"/>
                  </a:lnTo>
                  <a:lnTo>
                    <a:pt x="1524" y="33489"/>
                  </a:lnTo>
                  <a:lnTo>
                    <a:pt x="5555043" y="33489"/>
                  </a:lnTo>
                  <a:lnTo>
                    <a:pt x="5555043" y="27406"/>
                  </a:lnTo>
                  <a:close/>
                </a:path>
                <a:path w="5556884" h="396240">
                  <a:moveTo>
                    <a:pt x="5553519" y="22834"/>
                  </a:moveTo>
                  <a:lnTo>
                    <a:pt x="3047" y="22834"/>
                  </a:lnTo>
                  <a:lnTo>
                    <a:pt x="3047" y="27406"/>
                  </a:lnTo>
                  <a:lnTo>
                    <a:pt x="5553519" y="27406"/>
                  </a:lnTo>
                  <a:lnTo>
                    <a:pt x="5553519" y="22834"/>
                  </a:lnTo>
                  <a:close/>
                </a:path>
                <a:path w="5556884" h="396240">
                  <a:moveTo>
                    <a:pt x="5551995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5551995" y="22834"/>
                  </a:lnTo>
                  <a:lnTo>
                    <a:pt x="5551995" y="19786"/>
                  </a:lnTo>
                  <a:close/>
                </a:path>
                <a:path w="5556884" h="396240">
                  <a:moveTo>
                    <a:pt x="5550471" y="18275"/>
                  </a:moveTo>
                  <a:lnTo>
                    <a:pt x="6096" y="18275"/>
                  </a:lnTo>
                  <a:lnTo>
                    <a:pt x="6096" y="19786"/>
                  </a:lnTo>
                  <a:lnTo>
                    <a:pt x="5550471" y="19786"/>
                  </a:lnTo>
                  <a:lnTo>
                    <a:pt x="5550471" y="18275"/>
                  </a:lnTo>
                  <a:close/>
                </a:path>
                <a:path w="5556884" h="396240">
                  <a:moveTo>
                    <a:pt x="5548947" y="16751"/>
                  </a:moveTo>
                  <a:lnTo>
                    <a:pt x="7619" y="16751"/>
                  </a:lnTo>
                  <a:lnTo>
                    <a:pt x="7619" y="18275"/>
                  </a:lnTo>
                  <a:lnTo>
                    <a:pt x="5548947" y="18275"/>
                  </a:lnTo>
                  <a:lnTo>
                    <a:pt x="5548947" y="16751"/>
                  </a:lnTo>
                  <a:close/>
                </a:path>
                <a:path w="5556884" h="396240">
                  <a:moveTo>
                    <a:pt x="5547423" y="15227"/>
                  </a:moveTo>
                  <a:lnTo>
                    <a:pt x="9143" y="15227"/>
                  </a:lnTo>
                  <a:lnTo>
                    <a:pt x="9143" y="16751"/>
                  </a:lnTo>
                  <a:lnTo>
                    <a:pt x="5547423" y="16751"/>
                  </a:lnTo>
                  <a:lnTo>
                    <a:pt x="5547423" y="15227"/>
                  </a:lnTo>
                  <a:close/>
                </a:path>
                <a:path w="5556884" h="396240">
                  <a:moveTo>
                    <a:pt x="5545899" y="13703"/>
                  </a:moveTo>
                  <a:lnTo>
                    <a:pt x="10668" y="13703"/>
                  </a:lnTo>
                  <a:lnTo>
                    <a:pt x="10668" y="15227"/>
                  </a:lnTo>
                  <a:lnTo>
                    <a:pt x="5545899" y="15227"/>
                  </a:lnTo>
                  <a:lnTo>
                    <a:pt x="5545899" y="13703"/>
                  </a:lnTo>
                  <a:close/>
                </a:path>
                <a:path w="5556884" h="396240">
                  <a:moveTo>
                    <a:pt x="5544375" y="12179"/>
                  </a:moveTo>
                  <a:lnTo>
                    <a:pt x="12191" y="12179"/>
                  </a:lnTo>
                  <a:lnTo>
                    <a:pt x="12191" y="13703"/>
                  </a:lnTo>
                  <a:lnTo>
                    <a:pt x="5544375" y="13703"/>
                  </a:lnTo>
                  <a:lnTo>
                    <a:pt x="5544375" y="12179"/>
                  </a:lnTo>
                  <a:close/>
                </a:path>
                <a:path w="5556884" h="396240">
                  <a:moveTo>
                    <a:pt x="5542851" y="10655"/>
                  </a:moveTo>
                  <a:lnTo>
                    <a:pt x="13715" y="10655"/>
                  </a:lnTo>
                  <a:lnTo>
                    <a:pt x="13715" y="12179"/>
                  </a:lnTo>
                  <a:lnTo>
                    <a:pt x="5542851" y="12179"/>
                  </a:lnTo>
                  <a:lnTo>
                    <a:pt x="5542851" y="10655"/>
                  </a:lnTo>
                  <a:close/>
                </a:path>
                <a:path w="5556884" h="396240">
                  <a:moveTo>
                    <a:pt x="5541340" y="9131"/>
                  </a:moveTo>
                  <a:lnTo>
                    <a:pt x="15240" y="9131"/>
                  </a:lnTo>
                  <a:lnTo>
                    <a:pt x="15240" y="10655"/>
                  </a:lnTo>
                  <a:lnTo>
                    <a:pt x="5541340" y="10655"/>
                  </a:lnTo>
                  <a:lnTo>
                    <a:pt x="5541340" y="9131"/>
                  </a:lnTo>
                  <a:close/>
                </a:path>
                <a:path w="5556884" h="396240">
                  <a:moveTo>
                    <a:pt x="5539816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5539816" y="9131"/>
                  </a:lnTo>
                  <a:lnTo>
                    <a:pt x="5539816" y="7607"/>
                  </a:lnTo>
                  <a:close/>
                </a:path>
                <a:path w="5556884" h="396240">
                  <a:moveTo>
                    <a:pt x="5538292" y="6096"/>
                  </a:moveTo>
                  <a:lnTo>
                    <a:pt x="18275" y="6096"/>
                  </a:lnTo>
                  <a:lnTo>
                    <a:pt x="18275" y="7607"/>
                  </a:lnTo>
                  <a:lnTo>
                    <a:pt x="5538292" y="7607"/>
                  </a:lnTo>
                  <a:lnTo>
                    <a:pt x="5538292" y="6096"/>
                  </a:lnTo>
                  <a:close/>
                </a:path>
                <a:path w="5556884" h="396240">
                  <a:moveTo>
                    <a:pt x="5536768" y="4572"/>
                  </a:moveTo>
                  <a:lnTo>
                    <a:pt x="19799" y="4572"/>
                  </a:lnTo>
                  <a:lnTo>
                    <a:pt x="19799" y="6096"/>
                  </a:lnTo>
                  <a:lnTo>
                    <a:pt x="5536768" y="6096"/>
                  </a:lnTo>
                  <a:lnTo>
                    <a:pt x="5536768" y="4572"/>
                  </a:lnTo>
                  <a:close/>
                </a:path>
                <a:path w="5556884" h="396240">
                  <a:moveTo>
                    <a:pt x="5533720" y="3048"/>
                  </a:moveTo>
                  <a:lnTo>
                    <a:pt x="22847" y="3048"/>
                  </a:lnTo>
                  <a:lnTo>
                    <a:pt x="22847" y="4572"/>
                  </a:lnTo>
                  <a:lnTo>
                    <a:pt x="5533720" y="4572"/>
                  </a:lnTo>
                  <a:lnTo>
                    <a:pt x="5533720" y="3048"/>
                  </a:lnTo>
                  <a:close/>
                </a:path>
                <a:path w="5556884" h="396240">
                  <a:moveTo>
                    <a:pt x="5529148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5529148" y="3048"/>
                  </a:lnTo>
                  <a:lnTo>
                    <a:pt x="5529148" y="1524"/>
                  </a:lnTo>
                  <a:close/>
                </a:path>
                <a:path w="5556884" h="396240">
                  <a:moveTo>
                    <a:pt x="5523052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5523052" y="1524"/>
                  </a:lnTo>
                  <a:lnTo>
                    <a:pt x="5523052" y="0"/>
                  </a:lnTo>
                  <a:close/>
                </a:path>
              </a:pathLst>
            </a:custGeom>
            <a:solidFill>
              <a:srgbClr val="DBF7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1201788" y="1079334"/>
              <a:ext cx="5553710" cy="393065"/>
            </a:xfrm>
            <a:custGeom>
              <a:avLst/>
              <a:gdLst/>
              <a:ahLst/>
              <a:cxnLst/>
              <a:rect l="l" t="t" r="r" b="b"/>
              <a:pathLst>
                <a:path w="5553709" h="393065">
                  <a:moveTo>
                    <a:pt x="39598" y="392760"/>
                  </a:moveTo>
                  <a:lnTo>
                    <a:pt x="38074" y="392760"/>
                  </a:lnTo>
                  <a:lnTo>
                    <a:pt x="35039" y="392760"/>
                  </a:lnTo>
                  <a:lnTo>
                    <a:pt x="33515" y="392760"/>
                  </a:lnTo>
                  <a:lnTo>
                    <a:pt x="31991" y="391236"/>
                  </a:lnTo>
                  <a:lnTo>
                    <a:pt x="28943" y="391236"/>
                  </a:lnTo>
                  <a:lnTo>
                    <a:pt x="27419" y="391236"/>
                  </a:lnTo>
                  <a:lnTo>
                    <a:pt x="25895" y="389712"/>
                  </a:lnTo>
                  <a:lnTo>
                    <a:pt x="22847" y="389712"/>
                  </a:lnTo>
                  <a:lnTo>
                    <a:pt x="21323" y="388200"/>
                  </a:lnTo>
                  <a:lnTo>
                    <a:pt x="19799" y="388200"/>
                  </a:lnTo>
                  <a:lnTo>
                    <a:pt x="18275" y="386676"/>
                  </a:lnTo>
                  <a:lnTo>
                    <a:pt x="16751" y="385152"/>
                  </a:lnTo>
                  <a:lnTo>
                    <a:pt x="15227" y="383628"/>
                  </a:lnTo>
                  <a:lnTo>
                    <a:pt x="13715" y="382104"/>
                  </a:lnTo>
                  <a:lnTo>
                    <a:pt x="12191" y="380580"/>
                  </a:lnTo>
                  <a:lnTo>
                    <a:pt x="10667" y="379056"/>
                  </a:lnTo>
                  <a:lnTo>
                    <a:pt x="9143" y="377532"/>
                  </a:lnTo>
                  <a:lnTo>
                    <a:pt x="7619" y="376021"/>
                  </a:lnTo>
                  <a:lnTo>
                    <a:pt x="6095" y="374497"/>
                  </a:lnTo>
                  <a:lnTo>
                    <a:pt x="4571" y="372973"/>
                  </a:lnTo>
                  <a:lnTo>
                    <a:pt x="4571" y="371449"/>
                  </a:lnTo>
                  <a:lnTo>
                    <a:pt x="3047" y="369925"/>
                  </a:lnTo>
                  <a:lnTo>
                    <a:pt x="3047" y="366877"/>
                  </a:lnTo>
                  <a:lnTo>
                    <a:pt x="1523" y="365366"/>
                  </a:lnTo>
                  <a:lnTo>
                    <a:pt x="1523" y="363842"/>
                  </a:lnTo>
                  <a:lnTo>
                    <a:pt x="1523" y="360794"/>
                  </a:lnTo>
                  <a:lnTo>
                    <a:pt x="0" y="359270"/>
                  </a:lnTo>
                  <a:lnTo>
                    <a:pt x="0" y="357746"/>
                  </a:lnTo>
                  <a:lnTo>
                    <a:pt x="0" y="33489"/>
                  </a:lnTo>
                  <a:lnTo>
                    <a:pt x="1523" y="31965"/>
                  </a:lnTo>
                  <a:lnTo>
                    <a:pt x="1523" y="28930"/>
                  </a:lnTo>
                  <a:lnTo>
                    <a:pt x="1523" y="27406"/>
                  </a:lnTo>
                  <a:lnTo>
                    <a:pt x="3047" y="25882"/>
                  </a:lnTo>
                  <a:lnTo>
                    <a:pt x="3047" y="22834"/>
                  </a:lnTo>
                  <a:lnTo>
                    <a:pt x="4571" y="21310"/>
                  </a:lnTo>
                  <a:lnTo>
                    <a:pt x="4571" y="19786"/>
                  </a:lnTo>
                  <a:lnTo>
                    <a:pt x="6095" y="18262"/>
                  </a:lnTo>
                  <a:lnTo>
                    <a:pt x="7619" y="16751"/>
                  </a:lnTo>
                  <a:lnTo>
                    <a:pt x="9143" y="15227"/>
                  </a:lnTo>
                  <a:lnTo>
                    <a:pt x="10667" y="13703"/>
                  </a:lnTo>
                  <a:lnTo>
                    <a:pt x="12191" y="12179"/>
                  </a:lnTo>
                  <a:lnTo>
                    <a:pt x="13715" y="10655"/>
                  </a:lnTo>
                  <a:lnTo>
                    <a:pt x="15227" y="9131"/>
                  </a:lnTo>
                  <a:lnTo>
                    <a:pt x="16751" y="7607"/>
                  </a:lnTo>
                  <a:lnTo>
                    <a:pt x="18275" y="6083"/>
                  </a:lnTo>
                  <a:lnTo>
                    <a:pt x="19799" y="4572"/>
                  </a:lnTo>
                  <a:lnTo>
                    <a:pt x="21323" y="4572"/>
                  </a:lnTo>
                  <a:lnTo>
                    <a:pt x="22847" y="3048"/>
                  </a:lnTo>
                  <a:lnTo>
                    <a:pt x="25895" y="3048"/>
                  </a:lnTo>
                  <a:lnTo>
                    <a:pt x="27419" y="1524"/>
                  </a:lnTo>
                  <a:lnTo>
                    <a:pt x="28943" y="1524"/>
                  </a:lnTo>
                  <a:lnTo>
                    <a:pt x="31991" y="1524"/>
                  </a:lnTo>
                  <a:lnTo>
                    <a:pt x="33515" y="0"/>
                  </a:lnTo>
                  <a:lnTo>
                    <a:pt x="35039" y="0"/>
                  </a:lnTo>
                  <a:lnTo>
                    <a:pt x="5520004" y="0"/>
                  </a:lnTo>
                  <a:lnTo>
                    <a:pt x="5521528" y="1524"/>
                  </a:lnTo>
                  <a:lnTo>
                    <a:pt x="5524576" y="1524"/>
                  </a:lnTo>
                  <a:lnTo>
                    <a:pt x="5526100" y="1524"/>
                  </a:lnTo>
                  <a:lnTo>
                    <a:pt x="5527624" y="3048"/>
                  </a:lnTo>
                  <a:lnTo>
                    <a:pt x="5530672" y="3048"/>
                  </a:lnTo>
                  <a:lnTo>
                    <a:pt x="5532196" y="4572"/>
                  </a:lnTo>
                  <a:lnTo>
                    <a:pt x="5533720" y="4572"/>
                  </a:lnTo>
                  <a:lnTo>
                    <a:pt x="5535244" y="6083"/>
                  </a:lnTo>
                  <a:lnTo>
                    <a:pt x="5536768" y="7607"/>
                  </a:lnTo>
                  <a:lnTo>
                    <a:pt x="5538292" y="9131"/>
                  </a:lnTo>
                  <a:lnTo>
                    <a:pt x="5539816" y="10655"/>
                  </a:lnTo>
                  <a:lnTo>
                    <a:pt x="5541327" y="12179"/>
                  </a:lnTo>
                  <a:lnTo>
                    <a:pt x="5542851" y="13703"/>
                  </a:lnTo>
                  <a:lnTo>
                    <a:pt x="5544375" y="15227"/>
                  </a:lnTo>
                  <a:lnTo>
                    <a:pt x="5545899" y="16751"/>
                  </a:lnTo>
                  <a:lnTo>
                    <a:pt x="5547423" y="18262"/>
                  </a:lnTo>
                  <a:lnTo>
                    <a:pt x="5548947" y="19786"/>
                  </a:lnTo>
                  <a:lnTo>
                    <a:pt x="5548947" y="21310"/>
                  </a:lnTo>
                  <a:lnTo>
                    <a:pt x="5550471" y="22834"/>
                  </a:lnTo>
                  <a:lnTo>
                    <a:pt x="5550471" y="25882"/>
                  </a:lnTo>
                  <a:lnTo>
                    <a:pt x="5551995" y="27406"/>
                  </a:lnTo>
                  <a:lnTo>
                    <a:pt x="5551995" y="28930"/>
                  </a:lnTo>
                  <a:lnTo>
                    <a:pt x="5551995" y="31965"/>
                  </a:lnTo>
                  <a:lnTo>
                    <a:pt x="5553519" y="33489"/>
                  </a:lnTo>
                  <a:lnTo>
                    <a:pt x="5553519" y="35013"/>
                  </a:lnTo>
                  <a:lnTo>
                    <a:pt x="5553519" y="359270"/>
                  </a:lnTo>
                  <a:lnTo>
                    <a:pt x="5551995" y="360794"/>
                  </a:lnTo>
                  <a:lnTo>
                    <a:pt x="5551995" y="363842"/>
                  </a:lnTo>
                  <a:lnTo>
                    <a:pt x="5551995" y="365366"/>
                  </a:lnTo>
                  <a:lnTo>
                    <a:pt x="5550471" y="366877"/>
                  </a:lnTo>
                  <a:lnTo>
                    <a:pt x="5550471" y="369925"/>
                  </a:lnTo>
                  <a:lnTo>
                    <a:pt x="5548947" y="371449"/>
                  </a:lnTo>
                  <a:lnTo>
                    <a:pt x="5548947" y="372973"/>
                  </a:lnTo>
                  <a:lnTo>
                    <a:pt x="5547423" y="374497"/>
                  </a:lnTo>
                  <a:lnTo>
                    <a:pt x="5545899" y="376021"/>
                  </a:lnTo>
                  <a:lnTo>
                    <a:pt x="5544375" y="377532"/>
                  </a:lnTo>
                  <a:lnTo>
                    <a:pt x="5542851" y="379056"/>
                  </a:lnTo>
                  <a:lnTo>
                    <a:pt x="5541327" y="380580"/>
                  </a:lnTo>
                  <a:lnTo>
                    <a:pt x="5539816" y="382104"/>
                  </a:lnTo>
                  <a:lnTo>
                    <a:pt x="5538292" y="383628"/>
                  </a:lnTo>
                  <a:lnTo>
                    <a:pt x="5536768" y="385152"/>
                  </a:lnTo>
                  <a:lnTo>
                    <a:pt x="5535244" y="386676"/>
                  </a:lnTo>
                  <a:lnTo>
                    <a:pt x="5533720" y="388200"/>
                  </a:lnTo>
                  <a:lnTo>
                    <a:pt x="5532196" y="388200"/>
                  </a:lnTo>
                  <a:lnTo>
                    <a:pt x="5530672" y="389712"/>
                  </a:lnTo>
                  <a:lnTo>
                    <a:pt x="5527624" y="389712"/>
                  </a:lnTo>
                  <a:lnTo>
                    <a:pt x="5526100" y="391236"/>
                  </a:lnTo>
                  <a:lnTo>
                    <a:pt x="5524576" y="391236"/>
                  </a:lnTo>
                  <a:lnTo>
                    <a:pt x="5521528" y="391236"/>
                  </a:lnTo>
                  <a:lnTo>
                    <a:pt x="5520004" y="392760"/>
                  </a:lnTo>
                  <a:lnTo>
                    <a:pt x="5518480" y="392760"/>
                  </a:lnTo>
                  <a:lnTo>
                    <a:pt x="5515444" y="392760"/>
                  </a:lnTo>
                  <a:lnTo>
                    <a:pt x="5513920" y="392760"/>
                  </a:lnTo>
                  <a:lnTo>
                    <a:pt x="39598" y="392760"/>
                  </a:lnTo>
                  <a:close/>
                </a:path>
              </a:pathLst>
            </a:custGeom>
            <a:ln w="4572">
              <a:solidFill>
                <a:srgbClr val="99CC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1297230" y="1097083"/>
            <a:ext cx="178943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204" dirty="0">
                <a:latin typeface="ITC Zapf Dingbats"/>
                <a:cs typeface="ITC Zapf Dingbats"/>
              </a:rPr>
              <a:t>’</a:t>
            </a:r>
            <a:r>
              <a:rPr sz="2000" b="1" spc="-204" dirty="0">
                <a:latin typeface="HY헤드라인M"/>
                <a:cs typeface="HY헤드라인M"/>
              </a:rPr>
              <a:t>18년</a:t>
            </a:r>
            <a:r>
              <a:rPr sz="2000" b="1" spc="305" dirty="0">
                <a:latin typeface="HY헤드라인M"/>
                <a:cs typeface="HY헤드라인M"/>
              </a:rPr>
              <a:t> </a:t>
            </a:r>
            <a:r>
              <a:rPr sz="2000" b="1" spc="-90" dirty="0">
                <a:latin typeface="HY헤드라인M"/>
                <a:cs typeface="HY헤드라인M"/>
              </a:rPr>
              <a:t>추진계획</a:t>
            </a:r>
            <a:endParaRPr sz="2000">
              <a:latin typeface="HY헤드라인M"/>
              <a:cs typeface="HY헤드라인M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773772" y="1857248"/>
            <a:ext cx="873125" cy="610870"/>
          </a:xfrm>
          <a:prstGeom prst="rect">
            <a:avLst/>
          </a:prstGeom>
          <a:solidFill>
            <a:srgbClr val="E3F4E3"/>
          </a:solidFill>
          <a:ln w="4572">
            <a:solidFill>
              <a:srgbClr val="000000"/>
            </a:solidFill>
          </a:ln>
        </p:spPr>
        <p:txBody>
          <a:bodyPr vert="horz" wrap="square" lIns="0" tIns="19050" rIns="0" bIns="0" rtlCol="0">
            <a:spAutoFit/>
          </a:bodyPr>
          <a:lstStyle/>
          <a:p>
            <a:pPr marL="233045" marR="225425">
              <a:lnSpc>
                <a:spcPct val="108600"/>
              </a:lnSpc>
              <a:spcBef>
                <a:spcPts val="150"/>
              </a:spcBef>
            </a:pPr>
            <a:r>
              <a:rPr sz="1600" b="1" spc="5" dirty="0">
                <a:latin typeface="맑은 고딕"/>
                <a:cs typeface="맑은 고딕"/>
              </a:rPr>
              <a:t>감</a:t>
            </a:r>
            <a:r>
              <a:rPr sz="1600" b="1" spc="-5" dirty="0">
                <a:latin typeface="맑은 고딕"/>
                <a:cs typeface="맑은 고딕"/>
              </a:rPr>
              <a:t>사  </a:t>
            </a:r>
            <a:r>
              <a:rPr sz="1600" b="1" spc="5" dirty="0">
                <a:latin typeface="맑은 고딕"/>
                <a:cs typeface="맑은 고딕"/>
              </a:rPr>
              <a:t>비</a:t>
            </a:r>
            <a:r>
              <a:rPr sz="1600" b="1" spc="-5" dirty="0">
                <a:latin typeface="맑은 고딕"/>
                <a:cs typeface="맑은 고딕"/>
              </a:rPr>
              <a:t>전</a:t>
            </a:r>
            <a:endParaRPr sz="1600">
              <a:latin typeface="맑은 고딕"/>
              <a:cs typeface="맑은 고딕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789734" y="1857248"/>
            <a:ext cx="5046345" cy="610870"/>
          </a:xfrm>
          <a:prstGeom prst="rect">
            <a:avLst/>
          </a:prstGeom>
          <a:solidFill>
            <a:srgbClr val="E3F4E3"/>
          </a:solidFill>
          <a:ln w="4571">
            <a:solidFill>
              <a:srgbClr val="000000"/>
            </a:solidFill>
          </a:ln>
        </p:spPr>
        <p:txBody>
          <a:bodyPr vert="horz" wrap="square" lIns="0" tIns="172720" rIns="0" bIns="0" rtlCol="0">
            <a:spAutoFit/>
          </a:bodyPr>
          <a:lstStyle/>
          <a:p>
            <a:pPr marL="237490">
              <a:lnSpc>
                <a:spcPct val="100000"/>
              </a:lnSpc>
              <a:spcBef>
                <a:spcPts val="1360"/>
              </a:spcBef>
            </a:pPr>
            <a:r>
              <a:rPr sz="1600" b="1" spc="-45" dirty="0">
                <a:latin typeface="맑은 고딕"/>
                <a:cs typeface="맑은 고딕"/>
              </a:rPr>
              <a:t>공정한</a:t>
            </a:r>
            <a:r>
              <a:rPr sz="1600" b="1" spc="130" dirty="0">
                <a:latin typeface="맑은 고딕"/>
                <a:cs typeface="맑은 고딕"/>
              </a:rPr>
              <a:t> </a:t>
            </a:r>
            <a:r>
              <a:rPr sz="1600" b="1" spc="-45" dirty="0">
                <a:latin typeface="맑은 고딕"/>
                <a:cs typeface="맑은 고딕"/>
              </a:rPr>
              <a:t>감사로</a:t>
            </a:r>
            <a:r>
              <a:rPr sz="1600" b="1" spc="135" dirty="0">
                <a:latin typeface="맑은 고딕"/>
                <a:cs typeface="맑은 고딕"/>
              </a:rPr>
              <a:t> </a:t>
            </a:r>
            <a:r>
              <a:rPr sz="1600" b="1" spc="-50" dirty="0">
                <a:latin typeface="맑은 고딕"/>
                <a:cs typeface="맑은 고딕"/>
              </a:rPr>
              <a:t>청렴하고</a:t>
            </a:r>
            <a:r>
              <a:rPr sz="1600" b="1" spc="135" dirty="0">
                <a:latin typeface="맑은 고딕"/>
                <a:cs typeface="맑은 고딕"/>
              </a:rPr>
              <a:t> </a:t>
            </a:r>
            <a:r>
              <a:rPr sz="1600" b="1" spc="-50" dirty="0">
                <a:latin typeface="맑은 고딕"/>
                <a:cs typeface="맑은 고딕"/>
              </a:rPr>
              <a:t>신뢰받는</a:t>
            </a:r>
            <a:r>
              <a:rPr sz="1600" b="1" spc="135" dirty="0">
                <a:latin typeface="맑은 고딕"/>
                <a:cs typeface="맑은 고딕"/>
              </a:rPr>
              <a:t> </a:t>
            </a:r>
            <a:r>
              <a:rPr sz="1600" b="1" spc="-55" dirty="0">
                <a:latin typeface="맑은 고딕"/>
                <a:cs typeface="맑은 고딕"/>
              </a:rPr>
              <a:t>Clean</a:t>
            </a:r>
            <a:r>
              <a:rPr sz="1600" b="1" spc="110" dirty="0">
                <a:latin typeface="맑은 고딕"/>
                <a:cs typeface="맑은 고딕"/>
              </a:rPr>
              <a:t> </a:t>
            </a:r>
            <a:r>
              <a:rPr sz="1600" b="1" spc="-60" dirty="0">
                <a:latin typeface="맑은 고딕"/>
                <a:cs typeface="맑은 고딕"/>
              </a:rPr>
              <a:t>SSIS</a:t>
            </a:r>
            <a:r>
              <a:rPr sz="1600" b="1" spc="114" dirty="0">
                <a:latin typeface="맑은 고딕"/>
                <a:cs typeface="맑은 고딕"/>
              </a:rPr>
              <a:t> </a:t>
            </a:r>
            <a:r>
              <a:rPr sz="1600" b="1" spc="-35" dirty="0">
                <a:latin typeface="맑은 고딕"/>
                <a:cs typeface="맑은 고딕"/>
              </a:rPr>
              <a:t>구현</a:t>
            </a:r>
            <a:endParaRPr sz="1600">
              <a:latin typeface="맑은 고딕"/>
              <a:cs typeface="맑은 고딕"/>
            </a:endParaRPr>
          </a:p>
        </p:txBody>
      </p:sp>
      <p:grpSp>
        <p:nvGrpSpPr>
          <p:cNvPr id="40" name="object 40"/>
          <p:cNvGrpSpPr/>
          <p:nvPr/>
        </p:nvGrpSpPr>
        <p:grpSpPr>
          <a:xfrm>
            <a:off x="3381463" y="2564879"/>
            <a:ext cx="1101725" cy="229235"/>
            <a:chOff x="3381463" y="2564879"/>
            <a:chExt cx="1101725" cy="229235"/>
          </a:xfrm>
        </p:grpSpPr>
        <p:sp>
          <p:nvSpPr>
            <p:cNvPr id="41" name="object 41"/>
            <p:cNvSpPr/>
            <p:nvPr/>
          </p:nvSpPr>
          <p:spPr>
            <a:xfrm>
              <a:off x="3381463" y="2587738"/>
              <a:ext cx="1101725" cy="206375"/>
            </a:xfrm>
            <a:custGeom>
              <a:avLst/>
              <a:gdLst/>
              <a:ahLst/>
              <a:cxnLst/>
              <a:rect l="l" t="t" r="r" b="b"/>
              <a:pathLst>
                <a:path w="1101725" h="206375">
                  <a:moveTo>
                    <a:pt x="670191" y="5080"/>
                  </a:moveTo>
                  <a:lnTo>
                    <a:pt x="664108" y="5080"/>
                  </a:lnTo>
                  <a:lnTo>
                    <a:pt x="664108" y="2540"/>
                  </a:lnTo>
                  <a:lnTo>
                    <a:pt x="658012" y="2540"/>
                  </a:lnTo>
                  <a:lnTo>
                    <a:pt x="658012" y="1270"/>
                  </a:lnTo>
                  <a:lnTo>
                    <a:pt x="651916" y="1270"/>
                  </a:lnTo>
                  <a:lnTo>
                    <a:pt x="651916" y="0"/>
                  </a:lnTo>
                  <a:lnTo>
                    <a:pt x="452386" y="0"/>
                  </a:lnTo>
                  <a:lnTo>
                    <a:pt x="452386" y="1270"/>
                  </a:lnTo>
                  <a:lnTo>
                    <a:pt x="446290" y="1270"/>
                  </a:lnTo>
                  <a:lnTo>
                    <a:pt x="446290" y="2540"/>
                  </a:lnTo>
                  <a:lnTo>
                    <a:pt x="440194" y="2540"/>
                  </a:lnTo>
                  <a:lnTo>
                    <a:pt x="440194" y="5080"/>
                  </a:lnTo>
                  <a:lnTo>
                    <a:pt x="434098" y="5080"/>
                  </a:lnTo>
                  <a:lnTo>
                    <a:pt x="434098" y="6350"/>
                  </a:lnTo>
                  <a:lnTo>
                    <a:pt x="670191" y="6350"/>
                  </a:lnTo>
                  <a:lnTo>
                    <a:pt x="670191" y="5080"/>
                  </a:lnTo>
                  <a:close/>
                </a:path>
                <a:path w="1101725" h="206375">
                  <a:moveTo>
                    <a:pt x="708279" y="12700"/>
                  </a:moveTo>
                  <a:lnTo>
                    <a:pt x="696087" y="12700"/>
                  </a:lnTo>
                  <a:lnTo>
                    <a:pt x="696087" y="11430"/>
                  </a:lnTo>
                  <a:lnTo>
                    <a:pt x="690003" y="11430"/>
                  </a:lnTo>
                  <a:lnTo>
                    <a:pt x="690003" y="8890"/>
                  </a:lnTo>
                  <a:lnTo>
                    <a:pt x="683907" y="8890"/>
                  </a:lnTo>
                  <a:lnTo>
                    <a:pt x="683907" y="8140"/>
                  </a:lnTo>
                  <a:lnTo>
                    <a:pt x="683793" y="6870"/>
                  </a:lnTo>
                  <a:lnTo>
                    <a:pt x="421919" y="6870"/>
                  </a:lnTo>
                  <a:lnTo>
                    <a:pt x="421919" y="8140"/>
                  </a:lnTo>
                  <a:lnTo>
                    <a:pt x="421919" y="8890"/>
                  </a:lnTo>
                  <a:lnTo>
                    <a:pt x="415823" y="8890"/>
                  </a:lnTo>
                  <a:lnTo>
                    <a:pt x="415823" y="11430"/>
                  </a:lnTo>
                  <a:lnTo>
                    <a:pt x="409727" y="11430"/>
                  </a:lnTo>
                  <a:lnTo>
                    <a:pt x="409727" y="12700"/>
                  </a:lnTo>
                  <a:lnTo>
                    <a:pt x="397548" y="12700"/>
                  </a:lnTo>
                  <a:lnTo>
                    <a:pt x="397548" y="13970"/>
                  </a:lnTo>
                  <a:lnTo>
                    <a:pt x="708279" y="13970"/>
                  </a:lnTo>
                  <a:lnTo>
                    <a:pt x="708279" y="12700"/>
                  </a:lnTo>
                  <a:close/>
                </a:path>
                <a:path w="1101725" h="206375">
                  <a:moveTo>
                    <a:pt x="740257" y="21590"/>
                  </a:moveTo>
                  <a:lnTo>
                    <a:pt x="740016" y="20320"/>
                  </a:lnTo>
                  <a:lnTo>
                    <a:pt x="732650" y="20320"/>
                  </a:lnTo>
                  <a:lnTo>
                    <a:pt x="732650" y="19050"/>
                  </a:lnTo>
                  <a:lnTo>
                    <a:pt x="720458" y="19050"/>
                  </a:lnTo>
                  <a:lnTo>
                    <a:pt x="720458" y="17780"/>
                  </a:lnTo>
                  <a:lnTo>
                    <a:pt x="714375" y="17780"/>
                  </a:lnTo>
                  <a:lnTo>
                    <a:pt x="714375" y="15760"/>
                  </a:lnTo>
                  <a:lnTo>
                    <a:pt x="714336" y="14490"/>
                  </a:lnTo>
                  <a:lnTo>
                    <a:pt x="389928" y="14490"/>
                  </a:lnTo>
                  <a:lnTo>
                    <a:pt x="389928" y="15760"/>
                  </a:lnTo>
                  <a:lnTo>
                    <a:pt x="389928" y="17780"/>
                  </a:lnTo>
                  <a:lnTo>
                    <a:pt x="383844" y="17780"/>
                  </a:lnTo>
                  <a:lnTo>
                    <a:pt x="383844" y="19050"/>
                  </a:lnTo>
                  <a:lnTo>
                    <a:pt x="371652" y="19050"/>
                  </a:lnTo>
                  <a:lnTo>
                    <a:pt x="371652" y="20320"/>
                  </a:lnTo>
                  <a:lnTo>
                    <a:pt x="365556" y="20320"/>
                  </a:lnTo>
                  <a:lnTo>
                    <a:pt x="365556" y="21590"/>
                  </a:lnTo>
                  <a:lnTo>
                    <a:pt x="740257" y="21590"/>
                  </a:lnTo>
                  <a:close/>
                </a:path>
                <a:path w="1101725" h="206375">
                  <a:moveTo>
                    <a:pt x="827087" y="43180"/>
                  </a:moveTo>
                  <a:lnTo>
                    <a:pt x="820991" y="43180"/>
                  </a:lnTo>
                  <a:lnTo>
                    <a:pt x="820991" y="40640"/>
                  </a:lnTo>
                  <a:lnTo>
                    <a:pt x="814895" y="40640"/>
                  </a:lnTo>
                  <a:lnTo>
                    <a:pt x="814895" y="39370"/>
                  </a:lnTo>
                  <a:lnTo>
                    <a:pt x="808812" y="39370"/>
                  </a:lnTo>
                  <a:lnTo>
                    <a:pt x="808812" y="38100"/>
                  </a:lnTo>
                  <a:lnTo>
                    <a:pt x="802716" y="38100"/>
                  </a:lnTo>
                  <a:lnTo>
                    <a:pt x="802716" y="36830"/>
                  </a:lnTo>
                  <a:lnTo>
                    <a:pt x="795096" y="36830"/>
                  </a:lnTo>
                  <a:lnTo>
                    <a:pt x="795096" y="34290"/>
                  </a:lnTo>
                  <a:lnTo>
                    <a:pt x="789000" y="34290"/>
                  </a:lnTo>
                  <a:lnTo>
                    <a:pt x="789000" y="33020"/>
                  </a:lnTo>
                  <a:lnTo>
                    <a:pt x="782916" y="33020"/>
                  </a:lnTo>
                  <a:lnTo>
                    <a:pt x="782916" y="31750"/>
                  </a:lnTo>
                  <a:lnTo>
                    <a:pt x="776820" y="31750"/>
                  </a:lnTo>
                  <a:lnTo>
                    <a:pt x="776820" y="30480"/>
                  </a:lnTo>
                  <a:lnTo>
                    <a:pt x="770724" y="30480"/>
                  </a:lnTo>
                  <a:lnTo>
                    <a:pt x="770724" y="27940"/>
                  </a:lnTo>
                  <a:lnTo>
                    <a:pt x="764628" y="27940"/>
                  </a:lnTo>
                  <a:lnTo>
                    <a:pt x="764628" y="26670"/>
                  </a:lnTo>
                  <a:lnTo>
                    <a:pt x="758545" y="26670"/>
                  </a:lnTo>
                  <a:lnTo>
                    <a:pt x="758545" y="25400"/>
                  </a:lnTo>
                  <a:lnTo>
                    <a:pt x="746353" y="25400"/>
                  </a:lnTo>
                  <a:lnTo>
                    <a:pt x="746353" y="23380"/>
                  </a:lnTo>
                  <a:lnTo>
                    <a:pt x="746252" y="22110"/>
                  </a:lnTo>
                  <a:lnTo>
                    <a:pt x="359473" y="22110"/>
                  </a:lnTo>
                  <a:lnTo>
                    <a:pt x="359473" y="23380"/>
                  </a:lnTo>
                  <a:lnTo>
                    <a:pt x="359473" y="25400"/>
                  </a:lnTo>
                  <a:lnTo>
                    <a:pt x="347281" y="25400"/>
                  </a:lnTo>
                  <a:lnTo>
                    <a:pt x="347281" y="26670"/>
                  </a:lnTo>
                  <a:lnTo>
                    <a:pt x="341185" y="26670"/>
                  </a:lnTo>
                  <a:lnTo>
                    <a:pt x="341185" y="27940"/>
                  </a:lnTo>
                  <a:lnTo>
                    <a:pt x="335102" y="27940"/>
                  </a:lnTo>
                  <a:lnTo>
                    <a:pt x="335102" y="30480"/>
                  </a:lnTo>
                  <a:lnTo>
                    <a:pt x="329006" y="30480"/>
                  </a:lnTo>
                  <a:lnTo>
                    <a:pt x="329006" y="31750"/>
                  </a:lnTo>
                  <a:lnTo>
                    <a:pt x="322910" y="31750"/>
                  </a:lnTo>
                  <a:lnTo>
                    <a:pt x="322910" y="33020"/>
                  </a:lnTo>
                  <a:lnTo>
                    <a:pt x="316814" y="33020"/>
                  </a:lnTo>
                  <a:lnTo>
                    <a:pt x="316814" y="34290"/>
                  </a:lnTo>
                  <a:lnTo>
                    <a:pt x="309206" y="34290"/>
                  </a:lnTo>
                  <a:lnTo>
                    <a:pt x="309206" y="36830"/>
                  </a:lnTo>
                  <a:lnTo>
                    <a:pt x="303110" y="36830"/>
                  </a:lnTo>
                  <a:lnTo>
                    <a:pt x="303110" y="38100"/>
                  </a:lnTo>
                  <a:lnTo>
                    <a:pt x="297014" y="38100"/>
                  </a:lnTo>
                  <a:lnTo>
                    <a:pt x="297014" y="39370"/>
                  </a:lnTo>
                  <a:lnTo>
                    <a:pt x="290918" y="39370"/>
                  </a:lnTo>
                  <a:lnTo>
                    <a:pt x="290918" y="40640"/>
                  </a:lnTo>
                  <a:lnTo>
                    <a:pt x="284835" y="40640"/>
                  </a:lnTo>
                  <a:lnTo>
                    <a:pt x="284835" y="43180"/>
                  </a:lnTo>
                  <a:lnTo>
                    <a:pt x="278739" y="43180"/>
                  </a:lnTo>
                  <a:lnTo>
                    <a:pt x="278739" y="44450"/>
                  </a:lnTo>
                  <a:lnTo>
                    <a:pt x="827087" y="44450"/>
                  </a:lnTo>
                  <a:lnTo>
                    <a:pt x="827087" y="43180"/>
                  </a:lnTo>
                  <a:close/>
                </a:path>
                <a:path w="1101725" h="206375">
                  <a:moveTo>
                    <a:pt x="842314" y="111010"/>
                  </a:moveTo>
                  <a:lnTo>
                    <a:pt x="0" y="111010"/>
                  </a:lnTo>
                  <a:lnTo>
                    <a:pt x="0" y="113550"/>
                  </a:lnTo>
                  <a:lnTo>
                    <a:pt x="274167" y="113550"/>
                  </a:lnTo>
                  <a:lnTo>
                    <a:pt x="274167" y="206260"/>
                  </a:lnTo>
                  <a:lnTo>
                    <a:pt x="842314" y="206260"/>
                  </a:lnTo>
                  <a:lnTo>
                    <a:pt x="842314" y="113550"/>
                  </a:lnTo>
                  <a:lnTo>
                    <a:pt x="842314" y="111010"/>
                  </a:lnTo>
                  <a:close/>
                </a:path>
                <a:path w="1101725" h="206375">
                  <a:moveTo>
                    <a:pt x="865162" y="52070"/>
                  </a:moveTo>
                  <a:lnTo>
                    <a:pt x="865085" y="50800"/>
                  </a:lnTo>
                  <a:lnTo>
                    <a:pt x="851458" y="50800"/>
                  </a:lnTo>
                  <a:lnTo>
                    <a:pt x="851458" y="49530"/>
                  </a:lnTo>
                  <a:lnTo>
                    <a:pt x="845362" y="49530"/>
                  </a:lnTo>
                  <a:lnTo>
                    <a:pt x="845362" y="46990"/>
                  </a:lnTo>
                  <a:lnTo>
                    <a:pt x="839266" y="46990"/>
                  </a:lnTo>
                  <a:lnTo>
                    <a:pt x="839266" y="46240"/>
                  </a:lnTo>
                  <a:lnTo>
                    <a:pt x="839241" y="44970"/>
                  </a:lnTo>
                  <a:lnTo>
                    <a:pt x="266560" y="44970"/>
                  </a:lnTo>
                  <a:lnTo>
                    <a:pt x="266560" y="46240"/>
                  </a:lnTo>
                  <a:lnTo>
                    <a:pt x="266560" y="46990"/>
                  </a:lnTo>
                  <a:lnTo>
                    <a:pt x="260464" y="46990"/>
                  </a:lnTo>
                  <a:lnTo>
                    <a:pt x="260464" y="49530"/>
                  </a:lnTo>
                  <a:lnTo>
                    <a:pt x="254368" y="49530"/>
                  </a:lnTo>
                  <a:lnTo>
                    <a:pt x="254368" y="50800"/>
                  </a:lnTo>
                  <a:lnTo>
                    <a:pt x="242189" y="50800"/>
                  </a:lnTo>
                  <a:lnTo>
                    <a:pt x="242189" y="52070"/>
                  </a:lnTo>
                  <a:lnTo>
                    <a:pt x="865162" y="52070"/>
                  </a:lnTo>
                  <a:close/>
                </a:path>
                <a:path w="1101725" h="206375">
                  <a:moveTo>
                    <a:pt x="895629" y="58420"/>
                  </a:moveTo>
                  <a:lnTo>
                    <a:pt x="889533" y="58420"/>
                  </a:lnTo>
                  <a:lnTo>
                    <a:pt x="889533" y="57150"/>
                  </a:lnTo>
                  <a:lnTo>
                    <a:pt x="877354" y="57150"/>
                  </a:lnTo>
                  <a:lnTo>
                    <a:pt x="877354" y="55880"/>
                  </a:lnTo>
                  <a:lnTo>
                    <a:pt x="871258" y="55880"/>
                  </a:lnTo>
                  <a:lnTo>
                    <a:pt x="871258" y="53860"/>
                  </a:lnTo>
                  <a:lnTo>
                    <a:pt x="871169" y="52590"/>
                  </a:lnTo>
                  <a:lnTo>
                    <a:pt x="236093" y="52590"/>
                  </a:lnTo>
                  <a:lnTo>
                    <a:pt x="236093" y="53860"/>
                  </a:lnTo>
                  <a:lnTo>
                    <a:pt x="236093" y="55880"/>
                  </a:lnTo>
                  <a:lnTo>
                    <a:pt x="228473" y="55880"/>
                  </a:lnTo>
                  <a:lnTo>
                    <a:pt x="228473" y="57150"/>
                  </a:lnTo>
                  <a:lnTo>
                    <a:pt x="216293" y="57150"/>
                  </a:lnTo>
                  <a:lnTo>
                    <a:pt x="216293" y="58420"/>
                  </a:lnTo>
                  <a:lnTo>
                    <a:pt x="210197" y="58420"/>
                  </a:lnTo>
                  <a:lnTo>
                    <a:pt x="210197" y="59690"/>
                  </a:lnTo>
                  <a:lnTo>
                    <a:pt x="895629" y="59690"/>
                  </a:lnTo>
                  <a:lnTo>
                    <a:pt x="895629" y="58420"/>
                  </a:lnTo>
                  <a:close/>
                </a:path>
                <a:path w="1101725" h="206375">
                  <a:moveTo>
                    <a:pt x="982446" y="81280"/>
                  </a:moveTo>
                  <a:lnTo>
                    <a:pt x="976350" y="81280"/>
                  </a:lnTo>
                  <a:lnTo>
                    <a:pt x="976350" y="78740"/>
                  </a:lnTo>
                  <a:lnTo>
                    <a:pt x="970267" y="78740"/>
                  </a:lnTo>
                  <a:lnTo>
                    <a:pt x="970267" y="77470"/>
                  </a:lnTo>
                  <a:lnTo>
                    <a:pt x="964171" y="77470"/>
                  </a:lnTo>
                  <a:lnTo>
                    <a:pt x="964171" y="76200"/>
                  </a:lnTo>
                  <a:lnTo>
                    <a:pt x="958075" y="76200"/>
                  </a:lnTo>
                  <a:lnTo>
                    <a:pt x="958075" y="74930"/>
                  </a:lnTo>
                  <a:lnTo>
                    <a:pt x="951979" y="74930"/>
                  </a:lnTo>
                  <a:lnTo>
                    <a:pt x="951979" y="72390"/>
                  </a:lnTo>
                  <a:lnTo>
                    <a:pt x="945896" y="72390"/>
                  </a:lnTo>
                  <a:lnTo>
                    <a:pt x="945896" y="71120"/>
                  </a:lnTo>
                  <a:lnTo>
                    <a:pt x="939800" y="71120"/>
                  </a:lnTo>
                  <a:lnTo>
                    <a:pt x="939800" y="69850"/>
                  </a:lnTo>
                  <a:lnTo>
                    <a:pt x="933704" y="69850"/>
                  </a:lnTo>
                  <a:lnTo>
                    <a:pt x="933704" y="68580"/>
                  </a:lnTo>
                  <a:lnTo>
                    <a:pt x="927620" y="68580"/>
                  </a:lnTo>
                  <a:lnTo>
                    <a:pt x="927620" y="66040"/>
                  </a:lnTo>
                  <a:lnTo>
                    <a:pt x="920000" y="66040"/>
                  </a:lnTo>
                  <a:lnTo>
                    <a:pt x="920000" y="64770"/>
                  </a:lnTo>
                  <a:lnTo>
                    <a:pt x="913904" y="64770"/>
                  </a:lnTo>
                  <a:lnTo>
                    <a:pt x="913904" y="63500"/>
                  </a:lnTo>
                  <a:lnTo>
                    <a:pt x="901725" y="63500"/>
                  </a:lnTo>
                  <a:lnTo>
                    <a:pt x="901725" y="61480"/>
                  </a:lnTo>
                  <a:lnTo>
                    <a:pt x="901700" y="60210"/>
                  </a:lnTo>
                  <a:lnTo>
                    <a:pt x="204101" y="60210"/>
                  </a:lnTo>
                  <a:lnTo>
                    <a:pt x="204101" y="61480"/>
                  </a:lnTo>
                  <a:lnTo>
                    <a:pt x="204101" y="63500"/>
                  </a:lnTo>
                  <a:lnTo>
                    <a:pt x="191922" y="63500"/>
                  </a:lnTo>
                  <a:lnTo>
                    <a:pt x="191922" y="64770"/>
                  </a:lnTo>
                  <a:lnTo>
                    <a:pt x="185826" y="64770"/>
                  </a:lnTo>
                  <a:lnTo>
                    <a:pt x="185826" y="66040"/>
                  </a:lnTo>
                  <a:lnTo>
                    <a:pt x="179730" y="66040"/>
                  </a:lnTo>
                  <a:lnTo>
                    <a:pt x="179730" y="68580"/>
                  </a:lnTo>
                  <a:lnTo>
                    <a:pt x="173634" y="68580"/>
                  </a:lnTo>
                  <a:lnTo>
                    <a:pt x="173634" y="69850"/>
                  </a:lnTo>
                  <a:lnTo>
                    <a:pt x="167551" y="69850"/>
                  </a:lnTo>
                  <a:lnTo>
                    <a:pt x="167551" y="71120"/>
                  </a:lnTo>
                  <a:lnTo>
                    <a:pt x="161455" y="71120"/>
                  </a:lnTo>
                  <a:lnTo>
                    <a:pt x="161455" y="72390"/>
                  </a:lnTo>
                  <a:lnTo>
                    <a:pt x="155359" y="72390"/>
                  </a:lnTo>
                  <a:lnTo>
                    <a:pt x="155359" y="74930"/>
                  </a:lnTo>
                  <a:lnTo>
                    <a:pt x="147751" y="74930"/>
                  </a:lnTo>
                  <a:lnTo>
                    <a:pt x="147751" y="76200"/>
                  </a:lnTo>
                  <a:lnTo>
                    <a:pt x="141655" y="76200"/>
                  </a:lnTo>
                  <a:lnTo>
                    <a:pt x="141655" y="77470"/>
                  </a:lnTo>
                  <a:lnTo>
                    <a:pt x="135559" y="77470"/>
                  </a:lnTo>
                  <a:lnTo>
                    <a:pt x="135559" y="78740"/>
                  </a:lnTo>
                  <a:lnTo>
                    <a:pt x="129463" y="78740"/>
                  </a:lnTo>
                  <a:lnTo>
                    <a:pt x="129463" y="81280"/>
                  </a:lnTo>
                  <a:lnTo>
                    <a:pt x="123380" y="81280"/>
                  </a:lnTo>
                  <a:lnTo>
                    <a:pt x="123380" y="82550"/>
                  </a:lnTo>
                  <a:lnTo>
                    <a:pt x="982446" y="82550"/>
                  </a:lnTo>
                  <a:lnTo>
                    <a:pt x="982446" y="81280"/>
                  </a:lnTo>
                  <a:close/>
                </a:path>
                <a:path w="1101725" h="206375">
                  <a:moveTo>
                    <a:pt x="1052512" y="96520"/>
                  </a:moveTo>
                  <a:lnTo>
                    <a:pt x="1044905" y="96520"/>
                  </a:lnTo>
                  <a:lnTo>
                    <a:pt x="1044905" y="95250"/>
                  </a:lnTo>
                  <a:lnTo>
                    <a:pt x="1032713" y="95250"/>
                  </a:lnTo>
                  <a:lnTo>
                    <a:pt x="1032713" y="93980"/>
                  </a:lnTo>
                  <a:lnTo>
                    <a:pt x="1026617" y="93980"/>
                  </a:lnTo>
                  <a:lnTo>
                    <a:pt x="1026617" y="90170"/>
                  </a:lnTo>
                  <a:lnTo>
                    <a:pt x="1020533" y="90170"/>
                  </a:lnTo>
                  <a:lnTo>
                    <a:pt x="1020533" y="88900"/>
                  </a:lnTo>
                  <a:lnTo>
                    <a:pt x="1008341" y="88900"/>
                  </a:lnTo>
                  <a:lnTo>
                    <a:pt x="1008341" y="87630"/>
                  </a:lnTo>
                  <a:lnTo>
                    <a:pt x="1002245" y="87630"/>
                  </a:lnTo>
                  <a:lnTo>
                    <a:pt x="1002245" y="85090"/>
                  </a:lnTo>
                  <a:lnTo>
                    <a:pt x="996162" y="85090"/>
                  </a:lnTo>
                  <a:lnTo>
                    <a:pt x="996162" y="84340"/>
                  </a:lnTo>
                  <a:lnTo>
                    <a:pt x="996086" y="83070"/>
                  </a:lnTo>
                  <a:lnTo>
                    <a:pt x="111188" y="83070"/>
                  </a:lnTo>
                  <a:lnTo>
                    <a:pt x="111188" y="84340"/>
                  </a:lnTo>
                  <a:lnTo>
                    <a:pt x="111188" y="85090"/>
                  </a:lnTo>
                  <a:lnTo>
                    <a:pt x="105092" y="85090"/>
                  </a:lnTo>
                  <a:lnTo>
                    <a:pt x="105092" y="87630"/>
                  </a:lnTo>
                  <a:lnTo>
                    <a:pt x="99009" y="87630"/>
                  </a:lnTo>
                  <a:lnTo>
                    <a:pt x="99009" y="88900"/>
                  </a:lnTo>
                  <a:lnTo>
                    <a:pt x="86817" y="88900"/>
                  </a:lnTo>
                  <a:lnTo>
                    <a:pt x="86817" y="90170"/>
                  </a:lnTo>
                  <a:lnTo>
                    <a:pt x="80721" y="90170"/>
                  </a:lnTo>
                  <a:lnTo>
                    <a:pt x="80721" y="93980"/>
                  </a:lnTo>
                  <a:lnTo>
                    <a:pt x="74637" y="93980"/>
                  </a:lnTo>
                  <a:lnTo>
                    <a:pt x="74637" y="95250"/>
                  </a:lnTo>
                  <a:lnTo>
                    <a:pt x="60921" y="95250"/>
                  </a:lnTo>
                  <a:lnTo>
                    <a:pt x="60921" y="96520"/>
                  </a:lnTo>
                  <a:lnTo>
                    <a:pt x="54825" y="96520"/>
                  </a:lnTo>
                  <a:lnTo>
                    <a:pt x="54825" y="97790"/>
                  </a:lnTo>
                  <a:lnTo>
                    <a:pt x="1052512" y="97790"/>
                  </a:lnTo>
                  <a:lnTo>
                    <a:pt x="1052512" y="96520"/>
                  </a:lnTo>
                  <a:close/>
                </a:path>
                <a:path w="1101725" h="206375">
                  <a:moveTo>
                    <a:pt x="1101255" y="109220"/>
                  </a:moveTo>
                  <a:lnTo>
                    <a:pt x="1095159" y="109220"/>
                  </a:lnTo>
                  <a:lnTo>
                    <a:pt x="1095159" y="107950"/>
                  </a:lnTo>
                  <a:lnTo>
                    <a:pt x="1089075" y="107950"/>
                  </a:lnTo>
                  <a:lnTo>
                    <a:pt x="1089075" y="106680"/>
                  </a:lnTo>
                  <a:lnTo>
                    <a:pt x="1082979" y="106680"/>
                  </a:lnTo>
                  <a:lnTo>
                    <a:pt x="1082979" y="104140"/>
                  </a:lnTo>
                  <a:lnTo>
                    <a:pt x="1076883" y="104140"/>
                  </a:lnTo>
                  <a:lnTo>
                    <a:pt x="1076883" y="102870"/>
                  </a:lnTo>
                  <a:lnTo>
                    <a:pt x="1070787" y="102870"/>
                  </a:lnTo>
                  <a:lnTo>
                    <a:pt x="1070787" y="101600"/>
                  </a:lnTo>
                  <a:lnTo>
                    <a:pt x="1058608" y="101600"/>
                  </a:lnTo>
                  <a:lnTo>
                    <a:pt x="1058608" y="99580"/>
                  </a:lnTo>
                  <a:lnTo>
                    <a:pt x="1058532" y="98310"/>
                  </a:lnTo>
                  <a:lnTo>
                    <a:pt x="48742" y="98310"/>
                  </a:lnTo>
                  <a:lnTo>
                    <a:pt x="48742" y="99580"/>
                  </a:lnTo>
                  <a:lnTo>
                    <a:pt x="48742" y="101600"/>
                  </a:lnTo>
                  <a:lnTo>
                    <a:pt x="36550" y="101600"/>
                  </a:lnTo>
                  <a:lnTo>
                    <a:pt x="36550" y="102870"/>
                  </a:lnTo>
                  <a:lnTo>
                    <a:pt x="30467" y="102870"/>
                  </a:lnTo>
                  <a:lnTo>
                    <a:pt x="30467" y="104140"/>
                  </a:lnTo>
                  <a:lnTo>
                    <a:pt x="24371" y="104140"/>
                  </a:lnTo>
                  <a:lnTo>
                    <a:pt x="24371" y="106680"/>
                  </a:lnTo>
                  <a:lnTo>
                    <a:pt x="18275" y="106680"/>
                  </a:lnTo>
                  <a:lnTo>
                    <a:pt x="18275" y="107950"/>
                  </a:lnTo>
                  <a:lnTo>
                    <a:pt x="12179" y="107950"/>
                  </a:lnTo>
                  <a:lnTo>
                    <a:pt x="12179" y="109220"/>
                  </a:lnTo>
                  <a:lnTo>
                    <a:pt x="6096" y="109220"/>
                  </a:lnTo>
                  <a:lnTo>
                    <a:pt x="6096" y="110490"/>
                  </a:lnTo>
                  <a:lnTo>
                    <a:pt x="1101255" y="110490"/>
                  </a:lnTo>
                  <a:lnTo>
                    <a:pt x="1101255" y="109220"/>
                  </a:lnTo>
                  <a:close/>
                </a:path>
              </a:pathLst>
            </a:custGeom>
            <a:solidFill>
              <a:srgbClr val="AEDBA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3833850" y="2564878"/>
              <a:ext cx="200025" cy="24130"/>
            </a:xfrm>
            <a:custGeom>
              <a:avLst/>
              <a:gdLst/>
              <a:ahLst/>
              <a:cxnLst/>
              <a:rect l="l" t="t" r="r" b="b"/>
              <a:pathLst>
                <a:path w="200025" h="24130">
                  <a:moveTo>
                    <a:pt x="130987" y="5080"/>
                  </a:moveTo>
                  <a:lnTo>
                    <a:pt x="124891" y="5080"/>
                  </a:lnTo>
                  <a:lnTo>
                    <a:pt x="124891" y="3810"/>
                  </a:lnTo>
                  <a:lnTo>
                    <a:pt x="112712" y="3810"/>
                  </a:lnTo>
                  <a:lnTo>
                    <a:pt x="112712" y="2540"/>
                  </a:lnTo>
                  <a:lnTo>
                    <a:pt x="106616" y="2540"/>
                  </a:lnTo>
                  <a:lnTo>
                    <a:pt x="106616" y="0"/>
                  </a:lnTo>
                  <a:lnTo>
                    <a:pt x="92913" y="0"/>
                  </a:lnTo>
                  <a:lnTo>
                    <a:pt x="92913" y="2540"/>
                  </a:lnTo>
                  <a:lnTo>
                    <a:pt x="86817" y="2540"/>
                  </a:lnTo>
                  <a:lnTo>
                    <a:pt x="86817" y="3810"/>
                  </a:lnTo>
                  <a:lnTo>
                    <a:pt x="74625" y="3810"/>
                  </a:lnTo>
                  <a:lnTo>
                    <a:pt x="74625" y="5080"/>
                  </a:lnTo>
                  <a:lnTo>
                    <a:pt x="68541" y="5080"/>
                  </a:lnTo>
                  <a:lnTo>
                    <a:pt x="68541" y="6350"/>
                  </a:lnTo>
                  <a:lnTo>
                    <a:pt x="130987" y="6350"/>
                  </a:lnTo>
                  <a:lnTo>
                    <a:pt x="130987" y="5080"/>
                  </a:lnTo>
                  <a:close/>
                </a:path>
                <a:path w="200025" h="24130">
                  <a:moveTo>
                    <a:pt x="155359" y="11430"/>
                  </a:moveTo>
                  <a:lnTo>
                    <a:pt x="149263" y="11430"/>
                  </a:lnTo>
                  <a:lnTo>
                    <a:pt x="149263" y="10160"/>
                  </a:lnTo>
                  <a:lnTo>
                    <a:pt x="137083" y="10160"/>
                  </a:lnTo>
                  <a:lnTo>
                    <a:pt x="137083" y="8140"/>
                  </a:lnTo>
                  <a:lnTo>
                    <a:pt x="137020" y="6870"/>
                  </a:lnTo>
                  <a:lnTo>
                    <a:pt x="62445" y="6870"/>
                  </a:lnTo>
                  <a:lnTo>
                    <a:pt x="62445" y="8140"/>
                  </a:lnTo>
                  <a:lnTo>
                    <a:pt x="62445" y="10160"/>
                  </a:lnTo>
                  <a:lnTo>
                    <a:pt x="50266" y="10160"/>
                  </a:lnTo>
                  <a:lnTo>
                    <a:pt x="50266" y="11430"/>
                  </a:lnTo>
                  <a:lnTo>
                    <a:pt x="44170" y="11430"/>
                  </a:lnTo>
                  <a:lnTo>
                    <a:pt x="44170" y="12700"/>
                  </a:lnTo>
                  <a:lnTo>
                    <a:pt x="155359" y="12700"/>
                  </a:lnTo>
                  <a:lnTo>
                    <a:pt x="155359" y="11430"/>
                  </a:lnTo>
                  <a:close/>
                </a:path>
                <a:path w="200025" h="24130">
                  <a:moveTo>
                    <a:pt x="199529" y="22860"/>
                  </a:moveTo>
                  <a:lnTo>
                    <a:pt x="193433" y="22860"/>
                  </a:lnTo>
                  <a:lnTo>
                    <a:pt x="193433" y="21590"/>
                  </a:lnTo>
                  <a:lnTo>
                    <a:pt x="187350" y="21590"/>
                  </a:lnTo>
                  <a:lnTo>
                    <a:pt x="187350" y="19050"/>
                  </a:lnTo>
                  <a:lnTo>
                    <a:pt x="181254" y="19050"/>
                  </a:lnTo>
                  <a:lnTo>
                    <a:pt x="181254" y="17780"/>
                  </a:lnTo>
                  <a:lnTo>
                    <a:pt x="175158" y="17780"/>
                  </a:lnTo>
                  <a:lnTo>
                    <a:pt x="175158" y="16510"/>
                  </a:lnTo>
                  <a:lnTo>
                    <a:pt x="169062" y="16510"/>
                  </a:lnTo>
                  <a:lnTo>
                    <a:pt x="169062" y="15240"/>
                  </a:lnTo>
                  <a:lnTo>
                    <a:pt x="162979" y="15240"/>
                  </a:lnTo>
                  <a:lnTo>
                    <a:pt x="162979" y="14490"/>
                  </a:lnTo>
                  <a:lnTo>
                    <a:pt x="162941" y="13220"/>
                  </a:lnTo>
                  <a:lnTo>
                    <a:pt x="38074" y="13220"/>
                  </a:lnTo>
                  <a:lnTo>
                    <a:pt x="38074" y="14490"/>
                  </a:lnTo>
                  <a:lnTo>
                    <a:pt x="38074" y="15240"/>
                  </a:lnTo>
                  <a:lnTo>
                    <a:pt x="31978" y="15240"/>
                  </a:lnTo>
                  <a:lnTo>
                    <a:pt x="31978" y="16510"/>
                  </a:lnTo>
                  <a:lnTo>
                    <a:pt x="25895" y="16510"/>
                  </a:lnTo>
                  <a:lnTo>
                    <a:pt x="25895" y="17780"/>
                  </a:lnTo>
                  <a:lnTo>
                    <a:pt x="18275" y="17780"/>
                  </a:lnTo>
                  <a:lnTo>
                    <a:pt x="18275" y="19050"/>
                  </a:lnTo>
                  <a:lnTo>
                    <a:pt x="12179" y="19050"/>
                  </a:lnTo>
                  <a:lnTo>
                    <a:pt x="12179" y="21590"/>
                  </a:lnTo>
                  <a:lnTo>
                    <a:pt x="6083" y="21590"/>
                  </a:lnTo>
                  <a:lnTo>
                    <a:pt x="6083" y="22860"/>
                  </a:lnTo>
                  <a:lnTo>
                    <a:pt x="0" y="22860"/>
                  </a:lnTo>
                  <a:lnTo>
                    <a:pt x="0" y="24130"/>
                  </a:lnTo>
                  <a:lnTo>
                    <a:pt x="199529" y="24130"/>
                  </a:lnTo>
                  <a:lnTo>
                    <a:pt x="199529" y="22860"/>
                  </a:lnTo>
                  <a:close/>
                </a:path>
              </a:pathLst>
            </a:custGeom>
            <a:solidFill>
              <a:srgbClr val="AEDBA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3" name="object 43"/>
          <p:cNvSpPr txBox="1"/>
          <p:nvPr/>
        </p:nvSpPr>
        <p:spPr>
          <a:xfrm>
            <a:off x="773772" y="2887865"/>
            <a:ext cx="478790" cy="4236720"/>
          </a:xfrm>
          <a:prstGeom prst="rect">
            <a:avLst/>
          </a:prstGeom>
          <a:solidFill>
            <a:srgbClr val="ECD8EB"/>
          </a:solidFill>
          <a:ln w="3175">
            <a:solidFill>
              <a:srgbClr val="0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7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7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200">
              <a:latin typeface="Times New Roman"/>
              <a:cs typeface="Times New Roman"/>
            </a:endParaRPr>
          </a:p>
          <a:p>
            <a:pPr marL="3810" algn="ctr">
              <a:lnSpc>
                <a:spcPct val="100000"/>
              </a:lnSpc>
            </a:pPr>
            <a:r>
              <a:rPr sz="1300" b="1" spc="-5" dirty="0">
                <a:latin typeface="맑은 고딕"/>
                <a:cs typeface="맑은 고딕"/>
              </a:rPr>
              <a:t>2</a:t>
            </a:r>
            <a:endParaRPr sz="1300">
              <a:latin typeface="맑은 고딕"/>
              <a:cs typeface="맑은 고딕"/>
            </a:endParaRPr>
          </a:p>
          <a:p>
            <a:pPr marL="3810" algn="ctr">
              <a:lnSpc>
                <a:spcPct val="100000"/>
              </a:lnSpc>
              <a:spcBef>
                <a:spcPts val="515"/>
              </a:spcBef>
            </a:pPr>
            <a:r>
              <a:rPr sz="1300" b="1" spc="-5" dirty="0">
                <a:latin typeface="맑은 고딕"/>
                <a:cs typeface="맑은 고딕"/>
              </a:rPr>
              <a:t>0</a:t>
            </a:r>
            <a:endParaRPr sz="1300">
              <a:latin typeface="맑은 고딕"/>
              <a:cs typeface="맑은 고딕"/>
            </a:endParaRPr>
          </a:p>
          <a:p>
            <a:pPr marL="3810" algn="ctr">
              <a:lnSpc>
                <a:spcPct val="100000"/>
              </a:lnSpc>
              <a:spcBef>
                <a:spcPts val="515"/>
              </a:spcBef>
            </a:pPr>
            <a:r>
              <a:rPr sz="1300" b="1" spc="-5" dirty="0">
                <a:latin typeface="맑은 고딕"/>
                <a:cs typeface="맑은 고딕"/>
              </a:rPr>
              <a:t>1</a:t>
            </a:r>
            <a:endParaRPr sz="1300">
              <a:latin typeface="맑은 고딕"/>
              <a:cs typeface="맑은 고딕"/>
            </a:endParaRPr>
          </a:p>
          <a:p>
            <a:pPr marL="3810" algn="ctr">
              <a:lnSpc>
                <a:spcPct val="100000"/>
              </a:lnSpc>
              <a:spcBef>
                <a:spcPts val="525"/>
              </a:spcBef>
            </a:pPr>
            <a:r>
              <a:rPr sz="1300" b="1" spc="-5" dirty="0">
                <a:latin typeface="맑은 고딕"/>
                <a:cs typeface="맑은 고딕"/>
              </a:rPr>
              <a:t>8</a:t>
            </a:r>
            <a:endParaRPr sz="1300">
              <a:latin typeface="맑은 고딕"/>
              <a:cs typeface="맑은 고딕"/>
            </a:endParaRPr>
          </a:p>
          <a:p>
            <a:pPr algn="ctr">
              <a:lnSpc>
                <a:spcPct val="100000"/>
              </a:lnSpc>
              <a:spcBef>
                <a:spcPts val="515"/>
              </a:spcBef>
            </a:pPr>
            <a:r>
              <a:rPr sz="1300" b="1" spc="-5" dirty="0">
                <a:latin typeface="맑은 고딕"/>
                <a:cs typeface="맑은 고딕"/>
              </a:rPr>
              <a:t>년</a:t>
            </a:r>
            <a:endParaRPr sz="1300">
              <a:latin typeface="맑은 고딕"/>
              <a:cs typeface="맑은 고딕"/>
            </a:endParaRPr>
          </a:p>
          <a:p>
            <a:pPr>
              <a:lnSpc>
                <a:spcPct val="100000"/>
              </a:lnSpc>
              <a:spcBef>
                <a:spcPts val="85"/>
              </a:spcBef>
            </a:pPr>
            <a:endParaRPr sz="1100">
              <a:latin typeface="맑은 고딕"/>
              <a:cs typeface="맑은 고딕"/>
            </a:endParaRPr>
          </a:p>
          <a:p>
            <a:pPr marL="156845" marR="149225" algn="just">
              <a:lnSpc>
                <a:spcPct val="133200"/>
              </a:lnSpc>
            </a:pPr>
            <a:r>
              <a:rPr sz="1300" b="1" spc="-5" dirty="0">
                <a:latin typeface="맑은 고딕"/>
                <a:cs typeface="맑은 고딕"/>
              </a:rPr>
              <a:t>추  진  과  제</a:t>
            </a:r>
            <a:endParaRPr sz="1300">
              <a:latin typeface="맑은 고딕"/>
              <a:cs typeface="맑은 고딕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1358671" y="2887865"/>
            <a:ext cx="1107440" cy="1422400"/>
          </a:xfrm>
          <a:prstGeom prst="rect">
            <a:avLst/>
          </a:prstGeom>
          <a:ln w="3175">
            <a:solidFill>
              <a:srgbClr val="000000"/>
            </a:solidFill>
          </a:ln>
        </p:spPr>
        <p:txBody>
          <a:bodyPr vert="horz" wrap="square" lIns="0" tIns="140970" rIns="0" bIns="0" rtlCol="0">
            <a:spAutoFit/>
          </a:bodyPr>
          <a:lstStyle/>
          <a:p>
            <a:pPr marL="59055" marR="51435" algn="ctr">
              <a:lnSpc>
                <a:spcPct val="166700"/>
              </a:lnSpc>
              <a:spcBef>
                <a:spcPts val="1110"/>
              </a:spcBef>
            </a:pPr>
            <a:r>
              <a:rPr sz="1300" b="1" spc="-5" dirty="0">
                <a:latin typeface="맑은 고딕"/>
                <a:cs typeface="맑은 고딕"/>
              </a:rPr>
              <a:t>내부감사 </a:t>
            </a:r>
            <a:r>
              <a:rPr sz="1300" b="1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역량</a:t>
            </a:r>
            <a:r>
              <a:rPr sz="1300" b="1" spc="14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및</a:t>
            </a:r>
            <a:r>
              <a:rPr sz="1300" b="1" spc="15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품질 </a:t>
            </a:r>
            <a:r>
              <a:rPr sz="1300" b="1" spc="-44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제고</a:t>
            </a:r>
            <a:endParaRPr sz="1300">
              <a:latin typeface="맑은 고딕"/>
              <a:cs typeface="맑은 고딕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2558948" y="2887865"/>
            <a:ext cx="4277360" cy="1422400"/>
          </a:xfrm>
          <a:prstGeom prst="rect">
            <a:avLst/>
          </a:prstGeom>
          <a:solidFill>
            <a:srgbClr val="FDFDDE"/>
          </a:solidFill>
          <a:ln w="3175">
            <a:solidFill>
              <a:srgbClr val="000000"/>
            </a:solidFill>
          </a:ln>
        </p:spPr>
        <p:txBody>
          <a:bodyPr vert="horz" wrap="square" lIns="0" tIns="168910" rIns="0" bIns="0" rtlCol="0">
            <a:spAutoFit/>
          </a:bodyPr>
          <a:lstStyle/>
          <a:p>
            <a:pPr marL="88265">
              <a:lnSpc>
                <a:spcPct val="100000"/>
              </a:lnSpc>
              <a:spcBef>
                <a:spcPts val="1330"/>
              </a:spcBef>
            </a:pPr>
            <a:r>
              <a:rPr sz="1400" b="1" spc="25" dirty="0">
                <a:latin typeface="한컴돋움"/>
                <a:cs typeface="한컴돋움"/>
              </a:rPr>
              <a:t></a:t>
            </a:r>
            <a:r>
              <a:rPr sz="1400" b="1" spc="250" dirty="0">
                <a:latin typeface="한컴돋움"/>
                <a:cs typeface="한컴돋움"/>
              </a:rPr>
              <a:t> </a:t>
            </a:r>
            <a:r>
              <a:rPr sz="1400" b="1" dirty="0">
                <a:latin typeface="맑은 고딕"/>
                <a:cs typeface="맑은 고딕"/>
              </a:rPr>
              <a:t>감사</a:t>
            </a:r>
            <a:r>
              <a:rPr sz="1400" b="1" spc="180" dirty="0">
                <a:latin typeface="맑은 고딕"/>
                <a:cs typeface="맑은 고딕"/>
              </a:rPr>
              <a:t> </a:t>
            </a:r>
            <a:r>
              <a:rPr sz="1400" b="1" spc="-5" dirty="0">
                <a:latin typeface="맑은 고딕"/>
                <a:cs typeface="맑은 고딕"/>
              </a:rPr>
              <a:t>전문성</a:t>
            </a:r>
            <a:r>
              <a:rPr sz="1400" b="1" spc="180" dirty="0">
                <a:latin typeface="맑은 고딕"/>
                <a:cs typeface="맑은 고딕"/>
              </a:rPr>
              <a:t> </a:t>
            </a:r>
            <a:r>
              <a:rPr sz="1400" b="1" dirty="0">
                <a:latin typeface="맑은 고딕"/>
                <a:cs typeface="맑은 고딕"/>
              </a:rPr>
              <a:t>강화</a:t>
            </a:r>
            <a:endParaRPr sz="1400">
              <a:latin typeface="맑은 고딕"/>
              <a:cs typeface="맑은 고딕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00">
              <a:latin typeface="맑은 고딕"/>
              <a:cs typeface="맑은 고딕"/>
            </a:endParaRPr>
          </a:p>
          <a:p>
            <a:pPr marL="88265">
              <a:lnSpc>
                <a:spcPct val="100000"/>
              </a:lnSpc>
            </a:pPr>
            <a:r>
              <a:rPr sz="1400" b="1" spc="25" dirty="0">
                <a:latin typeface="한컴돋움"/>
                <a:cs typeface="한컴돋움"/>
              </a:rPr>
              <a:t></a:t>
            </a:r>
            <a:r>
              <a:rPr sz="1400" b="1" spc="250" dirty="0">
                <a:latin typeface="한컴돋움"/>
                <a:cs typeface="한컴돋움"/>
              </a:rPr>
              <a:t> </a:t>
            </a:r>
            <a:r>
              <a:rPr sz="1400" b="1" dirty="0">
                <a:latin typeface="맑은 고딕"/>
                <a:cs typeface="맑은 고딕"/>
              </a:rPr>
              <a:t>감사</a:t>
            </a:r>
            <a:r>
              <a:rPr sz="1400" b="1" spc="175" dirty="0">
                <a:latin typeface="맑은 고딕"/>
                <a:cs typeface="맑은 고딕"/>
              </a:rPr>
              <a:t> </a:t>
            </a:r>
            <a:r>
              <a:rPr sz="1400" b="1" spc="-5" dirty="0">
                <a:latin typeface="맑은 고딕"/>
                <a:cs typeface="맑은 고딕"/>
              </a:rPr>
              <a:t>품질</a:t>
            </a:r>
            <a:r>
              <a:rPr sz="1400" b="1" spc="180" dirty="0">
                <a:latin typeface="맑은 고딕"/>
                <a:cs typeface="맑은 고딕"/>
              </a:rPr>
              <a:t> </a:t>
            </a:r>
            <a:r>
              <a:rPr sz="1400" b="1" dirty="0">
                <a:latin typeface="맑은 고딕"/>
                <a:cs typeface="맑은 고딕"/>
              </a:rPr>
              <a:t>관리</a:t>
            </a:r>
            <a:endParaRPr sz="1400">
              <a:latin typeface="맑은 고딕"/>
              <a:cs typeface="맑은 고딕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00">
              <a:latin typeface="맑은 고딕"/>
              <a:cs typeface="맑은 고딕"/>
            </a:endParaRPr>
          </a:p>
          <a:p>
            <a:pPr marL="88265">
              <a:lnSpc>
                <a:spcPct val="100000"/>
              </a:lnSpc>
            </a:pPr>
            <a:r>
              <a:rPr sz="1400" b="1" spc="25" dirty="0">
                <a:latin typeface="한컴돋움"/>
                <a:cs typeface="한컴돋움"/>
              </a:rPr>
              <a:t></a:t>
            </a:r>
            <a:r>
              <a:rPr sz="1400" b="1" spc="260" dirty="0">
                <a:latin typeface="한컴돋움"/>
                <a:cs typeface="한컴돋움"/>
              </a:rPr>
              <a:t> </a:t>
            </a:r>
            <a:r>
              <a:rPr sz="1400" b="1" spc="-5" dirty="0">
                <a:latin typeface="맑은 고딕"/>
                <a:cs typeface="맑은 고딕"/>
              </a:rPr>
              <a:t>리스크</a:t>
            </a:r>
            <a:r>
              <a:rPr sz="1400" b="1" spc="185" dirty="0">
                <a:latin typeface="맑은 고딕"/>
                <a:cs typeface="맑은 고딕"/>
              </a:rPr>
              <a:t> </a:t>
            </a:r>
            <a:r>
              <a:rPr sz="1400" b="1" dirty="0">
                <a:latin typeface="맑은 고딕"/>
                <a:cs typeface="맑은 고딕"/>
              </a:rPr>
              <a:t>상시</a:t>
            </a:r>
            <a:r>
              <a:rPr sz="1400" b="1" spc="190" dirty="0">
                <a:latin typeface="맑은 고딕"/>
                <a:cs typeface="맑은 고딕"/>
              </a:rPr>
              <a:t> </a:t>
            </a:r>
            <a:r>
              <a:rPr sz="1400" b="1" spc="-5" dirty="0">
                <a:latin typeface="맑은 고딕"/>
                <a:cs typeface="맑은 고딕"/>
              </a:rPr>
              <a:t>모니터링</a:t>
            </a:r>
            <a:r>
              <a:rPr sz="1400" b="1" spc="190" dirty="0">
                <a:latin typeface="맑은 고딕"/>
                <a:cs typeface="맑은 고딕"/>
              </a:rPr>
              <a:t> </a:t>
            </a:r>
            <a:r>
              <a:rPr sz="1400" b="1" dirty="0">
                <a:latin typeface="맑은 고딕"/>
                <a:cs typeface="맑은 고딕"/>
              </a:rPr>
              <a:t>강화</a:t>
            </a:r>
            <a:endParaRPr sz="1400">
              <a:latin typeface="맑은 고딕"/>
              <a:cs typeface="맑은 고딕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1358671" y="4469574"/>
            <a:ext cx="1107440" cy="1397635"/>
          </a:xfrm>
          <a:prstGeom prst="rect">
            <a:avLst/>
          </a:prstGeom>
          <a:ln w="3175">
            <a:solidFill>
              <a:srgbClr val="000000"/>
            </a:solidFill>
          </a:ln>
        </p:spPr>
        <p:txBody>
          <a:bodyPr vert="horz" wrap="square" lIns="0" tIns="128905" rIns="0" bIns="0" rtlCol="0">
            <a:spAutoFit/>
          </a:bodyPr>
          <a:lstStyle/>
          <a:p>
            <a:pPr marL="100330" marR="92710" indent="-635" algn="ctr">
              <a:lnSpc>
                <a:spcPct val="166700"/>
              </a:lnSpc>
              <a:spcBef>
                <a:spcPts val="1015"/>
              </a:spcBef>
            </a:pPr>
            <a:r>
              <a:rPr sz="1300" b="1" spc="-5" dirty="0">
                <a:latin typeface="맑은 고딕"/>
                <a:cs typeface="맑은 고딕"/>
              </a:rPr>
              <a:t>예방적</a:t>
            </a:r>
            <a:r>
              <a:rPr sz="1300" b="1" spc="10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감사 </a:t>
            </a:r>
            <a:r>
              <a:rPr sz="1300" b="1" spc="-44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및</a:t>
            </a:r>
            <a:r>
              <a:rPr sz="1300" b="1" spc="10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내부통제 </a:t>
            </a:r>
            <a:r>
              <a:rPr sz="1300" b="1" spc="-445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강화</a:t>
            </a:r>
            <a:endParaRPr sz="1300">
              <a:latin typeface="맑은 고딕"/>
              <a:cs typeface="맑은 고딕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2558948" y="4469574"/>
            <a:ext cx="4277360" cy="1397635"/>
          </a:xfrm>
          <a:prstGeom prst="rect">
            <a:avLst/>
          </a:prstGeom>
          <a:solidFill>
            <a:srgbClr val="FDFDDE"/>
          </a:solidFill>
          <a:ln w="3175">
            <a:solidFill>
              <a:srgbClr val="000000"/>
            </a:solidFill>
          </a:ln>
        </p:spPr>
        <p:txBody>
          <a:bodyPr vert="horz" wrap="square" lIns="0" tIns="156845" rIns="0" bIns="0" rtlCol="0">
            <a:spAutoFit/>
          </a:bodyPr>
          <a:lstStyle/>
          <a:p>
            <a:pPr marL="88265">
              <a:lnSpc>
                <a:spcPct val="100000"/>
              </a:lnSpc>
              <a:spcBef>
                <a:spcPts val="1235"/>
              </a:spcBef>
            </a:pPr>
            <a:r>
              <a:rPr sz="1400" b="1" spc="25" dirty="0">
                <a:latin typeface="한컴돋움"/>
                <a:cs typeface="한컴돋움"/>
              </a:rPr>
              <a:t></a:t>
            </a:r>
            <a:r>
              <a:rPr sz="1400" b="1" spc="254" dirty="0">
                <a:latin typeface="한컴돋움"/>
                <a:cs typeface="한컴돋움"/>
              </a:rPr>
              <a:t> </a:t>
            </a:r>
            <a:r>
              <a:rPr sz="1400" b="1" spc="-5" dirty="0">
                <a:latin typeface="맑은 고딕"/>
                <a:cs typeface="맑은 고딕"/>
              </a:rPr>
              <a:t>제도개선</a:t>
            </a:r>
            <a:r>
              <a:rPr sz="1400" b="1" spc="185" dirty="0">
                <a:latin typeface="맑은 고딕"/>
                <a:cs typeface="맑은 고딕"/>
              </a:rPr>
              <a:t> </a:t>
            </a:r>
            <a:r>
              <a:rPr sz="1400" b="1" spc="-5" dirty="0">
                <a:latin typeface="맑은 고딕"/>
                <a:cs typeface="맑은 고딕"/>
              </a:rPr>
              <a:t>중심의</a:t>
            </a:r>
            <a:r>
              <a:rPr sz="1400" b="1" spc="185" dirty="0">
                <a:latin typeface="맑은 고딕"/>
                <a:cs typeface="맑은 고딕"/>
              </a:rPr>
              <a:t> </a:t>
            </a:r>
            <a:r>
              <a:rPr sz="1400" b="1" spc="-20" dirty="0">
                <a:latin typeface="맑은 고딕"/>
                <a:cs typeface="맑은 고딕"/>
              </a:rPr>
              <a:t>종합(특별)감사</a:t>
            </a:r>
            <a:endParaRPr sz="1400">
              <a:latin typeface="맑은 고딕"/>
              <a:cs typeface="맑은 고딕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00">
              <a:latin typeface="맑은 고딕"/>
              <a:cs typeface="맑은 고딕"/>
            </a:endParaRPr>
          </a:p>
          <a:p>
            <a:pPr marL="88265">
              <a:lnSpc>
                <a:spcPct val="100000"/>
              </a:lnSpc>
            </a:pPr>
            <a:r>
              <a:rPr sz="1400" b="1" spc="25" dirty="0">
                <a:latin typeface="한컴돋움"/>
                <a:cs typeface="한컴돋움"/>
              </a:rPr>
              <a:t></a:t>
            </a:r>
            <a:r>
              <a:rPr sz="1400" b="1" spc="265" dirty="0">
                <a:latin typeface="한컴돋움"/>
                <a:cs typeface="한컴돋움"/>
              </a:rPr>
              <a:t> </a:t>
            </a:r>
            <a:r>
              <a:rPr sz="1400" b="1" dirty="0">
                <a:latin typeface="맑은 고딕"/>
                <a:cs typeface="맑은 고딕"/>
              </a:rPr>
              <a:t>업무</a:t>
            </a:r>
            <a:r>
              <a:rPr sz="1400" b="1" spc="190" dirty="0">
                <a:latin typeface="맑은 고딕"/>
                <a:cs typeface="맑은 고딕"/>
              </a:rPr>
              <a:t> </a:t>
            </a:r>
            <a:r>
              <a:rPr sz="1400" b="1" spc="-5" dirty="0">
                <a:latin typeface="맑은 고딕"/>
                <a:cs typeface="맑은 고딕"/>
              </a:rPr>
              <a:t>리스크</a:t>
            </a:r>
            <a:r>
              <a:rPr sz="1400" b="1" spc="195" dirty="0">
                <a:latin typeface="맑은 고딕"/>
                <a:cs typeface="맑은 고딕"/>
              </a:rPr>
              <a:t> </a:t>
            </a:r>
            <a:r>
              <a:rPr sz="1400" b="1" spc="-5" dirty="0">
                <a:latin typeface="맑은 고딕"/>
                <a:cs typeface="맑은 고딕"/>
              </a:rPr>
              <a:t>컨설팅</a:t>
            </a:r>
            <a:r>
              <a:rPr sz="1400" b="1" spc="190" dirty="0">
                <a:latin typeface="맑은 고딕"/>
                <a:cs typeface="맑은 고딕"/>
              </a:rPr>
              <a:t> </a:t>
            </a:r>
            <a:r>
              <a:rPr sz="1400" b="1" dirty="0">
                <a:latin typeface="맑은 고딕"/>
                <a:cs typeface="맑은 고딕"/>
              </a:rPr>
              <a:t>중심의</a:t>
            </a:r>
            <a:r>
              <a:rPr sz="1400" b="1" spc="195" dirty="0">
                <a:latin typeface="맑은 고딕"/>
                <a:cs typeface="맑은 고딕"/>
              </a:rPr>
              <a:t> </a:t>
            </a:r>
            <a:r>
              <a:rPr sz="1400" b="1" spc="-5" dirty="0">
                <a:latin typeface="맑은 고딕"/>
                <a:cs typeface="맑은 고딕"/>
              </a:rPr>
              <a:t>일상감사</a:t>
            </a:r>
            <a:endParaRPr sz="1400">
              <a:latin typeface="맑은 고딕"/>
              <a:cs typeface="맑은 고딕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00">
              <a:latin typeface="맑은 고딕"/>
              <a:cs typeface="맑은 고딕"/>
            </a:endParaRPr>
          </a:p>
          <a:p>
            <a:pPr marL="88265">
              <a:lnSpc>
                <a:spcPct val="100000"/>
              </a:lnSpc>
            </a:pPr>
            <a:r>
              <a:rPr sz="1400" b="1" spc="25" dirty="0">
                <a:latin typeface="한컴돋움"/>
                <a:cs typeface="한컴돋움"/>
              </a:rPr>
              <a:t></a:t>
            </a:r>
            <a:r>
              <a:rPr sz="1400" b="1" spc="254" dirty="0">
                <a:latin typeface="한컴돋움"/>
                <a:cs typeface="한컴돋움"/>
              </a:rPr>
              <a:t> </a:t>
            </a:r>
            <a:r>
              <a:rPr sz="1400" b="1" dirty="0">
                <a:latin typeface="맑은 고딕"/>
                <a:cs typeface="맑은 고딕"/>
              </a:rPr>
              <a:t>공직기강을</a:t>
            </a:r>
            <a:r>
              <a:rPr sz="1400" b="1" spc="185" dirty="0">
                <a:latin typeface="맑은 고딕"/>
                <a:cs typeface="맑은 고딕"/>
              </a:rPr>
              <a:t> </a:t>
            </a:r>
            <a:r>
              <a:rPr sz="1400" b="1" spc="-5" dirty="0">
                <a:latin typeface="맑은 고딕"/>
                <a:cs typeface="맑은 고딕"/>
              </a:rPr>
              <a:t>확립하는</a:t>
            </a:r>
            <a:r>
              <a:rPr sz="1400" b="1" spc="185" dirty="0">
                <a:latin typeface="맑은 고딕"/>
                <a:cs typeface="맑은 고딕"/>
              </a:rPr>
              <a:t> </a:t>
            </a:r>
            <a:r>
              <a:rPr sz="1400" b="1" spc="-5" dirty="0">
                <a:latin typeface="맑은 고딕"/>
                <a:cs typeface="맑은 고딕"/>
              </a:rPr>
              <a:t>복무감사</a:t>
            </a:r>
            <a:endParaRPr sz="1400">
              <a:latin typeface="맑은 고딕"/>
              <a:cs typeface="맑은 고딕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1358671" y="6049759"/>
            <a:ext cx="1107440" cy="1075055"/>
          </a:xfrm>
          <a:prstGeom prst="rect">
            <a:avLst/>
          </a:prstGeom>
          <a:ln w="3175">
            <a:solidFill>
              <a:srgbClr val="000000"/>
            </a:solidFill>
          </a:ln>
        </p:spPr>
        <p:txBody>
          <a:bodyPr vert="horz" wrap="square" lIns="0" tIns="635" rIns="0" bIns="0" rtlCol="0">
            <a:spAutoFit/>
          </a:bodyPr>
          <a:lstStyle/>
          <a:p>
            <a:pPr marL="250825" marR="243204" algn="ctr">
              <a:lnSpc>
                <a:spcPts val="2600"/>
              </a:lnSpc>
              <a:spcBef>
                <a:spcPts val="5"/>
              </a:spcBef>
            </a:pPr>
            <a:r>
              <a:rPr sz="1300" b="1" spc="-150" dirty="0">
                <a:latin typeface="맑은 고딕"/>
                <a:cs typeface="맑은 고딕"/>
              </a:rPr>
              <a:t>안정</a:t>
            </a:r>
            <a:r>
              <a:rPr sz="1300" b="1" spc="-140" dirty="0">
                <a:latin typeface="맑은 고딕"/>
                <a:cs typeface="맑은 고딕"/>
              </a:rPr>
              <a:t>적</a:t>
            </a:r>
            <a:r>
              <a:rPr sz="1300" b="1" spc="-5" dirty="0">
                <a:latin typeface="맑은 고딕"/>
                <a:cs typeface="맑은 고딕"/>
              </a:rPr>
              <a:t>인  </a:t>
            </a:r>
            <a:r>
              <a:rPr sz="1300" b="1" spc="-150" dirty="0">
                <a:latin typeface="맑은 고딕"/>
                <a:cs typeface="맑은 고딕"/>
              </a:rPr>
              <a:t>외부</a:t>
            </a:r>
            <a:r>
              <a:rPr sz="1300" b="1" spc="-140" dirty="0">
                <a:latin typeface="맑은 고딕"/>
                <a:cs typeface="맑은 고딕"/>
              </a:rPr>
              <a:t>감</a:t>
            </a:r>
            <a:r>
              <a:rPr sz="1300" b="1" spc="-5" dirty="0">
                <a:latin typeface="맑은 고딕"/>
                <a:cs typeface="맑은 고딕"/>
              </a:rPr>
              <a:t>사  </a:t>
            </a:r>
            <a:r>
              <a:rPr sz="1300" b="1" spc="-80" dirty="0">
                <a:latin typeface="맑은 고딕"/>
                <a:cs typeface="맑은 고딕"/>
              </a:rPr>
              <a:t>대응</a:t>
            </a:r>
            <a:endParaRPr sz="1300">
              <a:latin typeface="맑은 고딕"/>
              <a:cs typeface="맑은 고딕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2558948" y="6049759"/>
            <a:ext cx="4277360" cy="1075055"/>
          </a:xfrm>
          <a:prstGeom prst="rect">
            <a:avLst/>
          </a:prstGeom>
          <a:solidFill>
            <a:srgbClr val="FDFDDE"/>
          </a:solidFill>
          <a:ln w="3175">
            <a:solidFill>
              <a:srgbClr val="000000"/>
            </a:solidFill>
          </a:ln>
        </p:spPr>
        <p:txBody>
          <a:bodyPr vert="horz" wrap="square" lIns="0" tIns="381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0"/>
              </a:spcBef>
            </a:pPr>
            <a:endParaRPr sz="1400">
              <a:latin typeface="Times New Roman"/>
              <a:cs typeface="Times New Roman"/>
            </a:endParaRPr>
          </a:p>
          <a:p>
            <a:pPr marL="88265">
              <a:lnSpc>
                <a:spcPct val="100000"/>
              </a:lnSpc>
              <a:spcBef>
                <a:spcPts val="5"/>
              </a:spcBef>
            </a:pPr>
            <a:r>
              <a:rPr sz="1400" b="1" spc="25" dirty="0">
                <a:latin typeface="한컴돋움"/>
                <a:cs typeface="한컴돋움"/>
              </a:rPr>
              <a:t></a:t>
            </a:r>
            <a:r>
              <a:rPr sz="1400" b="1" spc="254" dirty="0">
                <a:latin typeface="한컴돋움"/>
                <a:cs typeface="한컴돋움"/>
              </a:rPr>
              <a:t> </a:t>
            </a:r>
            <a:r>
              <a:rPr sz="1400" b="1" spc="-5" dirty="0">
                <a:latin typeface="맑은 고딕"/>
                <a:cs typeface="맑은 고딕"/>
              </a:rPr>
              <a:t>외부감사</a:t>
            </a:r>
            <a:r>
              <a:rPr sz="1400" b="1" spc="185" dirty="0">
                <a:latin typeface="맑은 고딕"/>
                <a:cs typeface="맑은 고딕"/>
              </a:rPr>
              <a:t> </a:t>
            </a:r>
            <a:r>
              <a:rPr sz="1400" b="1" spc="-5" dirty="0">
                <a:latin typeface="맑은 고딕"/>
                <a:cs typeface="맑은 고딕"/>
              </a:rPr>
              <a:t>대응체계</a:t>
            </a:r>
            <a:r>
              <a:rPr sz="1400" b="1" spc="185" dirty="0">
                <a:latin typeface="맑은 고딕"/>
                <a:cs typeface="맑은 고딕"/>
              </a:rPr>
              <a:t> </a:t>
            </a:r>
            <a:r>
              <a:rPr sz="1400" b="1" dirty="0">
                <a:latin typeface="맑은 고딕"/>
                <a:cs typeface="맑은 고딕"/>
              </a:rPr>
              <a:t>마련</a:t>
            </a:r>
            <a:endParaRPr sz="1400">
              <a:latin typeface="맑은 고딕"/>
              <a:cs typeface="맑은 고딕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900">
              <a:latin typeface="맑은 고딕"/>
              <a:cs typeface="맑은 고딕"/>
            </a:endParaRPr>
          </a:p>
          <a:p>
            <a:pPr marL="88265">
              <a:lnSpc>
                <a:spcPct val="100000"/>
              </a:lnSpc>
              <a:spcBef>
                <a:spcPts val="5"/>
              </a:spcBef>
            </a:pPr>
            <a:r>
              <a:rPr sz="1400" b="1" spc="25" dirty="0">
                <a:latin typeface="한컴돋움"/>
                <a:cs typeface="한컴돋움"/>
              </a:rPr>
              <a:t></a:t>
            </a:r>
            <a:r>
              <a:rPr sz="1400" b="1" spc="265" dirty="0">
                <a:latin typeface="한컴돋움"/>
                <a:cs typeface="한컴돋움"/>
              </a:rPr>
              <a:t> </a:t>
            </a:r>
            <a:r>
              <a:rPr sz="1400" b="1" spc="-5" dirty="0">
                <a:latin typeface="맑은 고딕"/>
                <a:cs typeface="맑은 고딕"/>
              </a:rPr>
              <a:t>감사원</a:t>
            </a:r>
            <a:r>
              <a:rPr sz="1400" b="1" spc="190" dirty="0">
                <a:latin typeface="맑은 고딕"/>
                <a:cs typeface="맑은 고딕"/>
              </a:rPr>
              <a:t> </a:t>
            </a:r>
            <a:r>
              <a:rPr sz="1400" b="1" dirty="0">
                <a:latin typeface="맑은 고딕"/>
                <a:cs typeface="맑은 고딕"/>
              </a:rPr>
              <a:t>/</a:t>
            </a:r>
            <a:r>
              <a:rPr sz="1400" b="1" spc="145" dirty="0">
                <a:latin typeface="맑은 고딕"/>
                <a:cs typeface="맑은 고딕"/>
              </a:rPr>
              <a:t> </a:t>
            </a:r>
            <a:r>
              <a:rPr sz="1400" b="1" spc="-5" dirty="0">
                <a:latin typeface="맑은 고딕"/>
                <a:cs typeface="맑은 고딕"/>
              </a:rPr>
              <a:t>주무부처</a:t>
            </a:r>
            <a:r>
              <a:rPr sz="1400" b="1" spc="190" dirty="0">
                <a:latin typeface="맑은 고딕"/>
                <a:cs typeface="맑은 고딕"/>
              </a:rPr>
              <a:t> </a:t>
            </a:r>
            <a:r>
              <a:rPr sz="1400" b="1" spc="-5" dirty="0">
                <a:latin typeface="맑은 고딕"/>
                <a:cs typeface="맑은 고딕"/>
              </a:rPr>
              <a:t>외부감사</a:t>
            </a:r>
            <a:r>
              <a:rPr sz="1400" b="1" spc="195" dirty="0">
                <a:latin typeface="맑은 고딕"/>
                <a:cs typeface="맑은 고딕"/>
              </a:rPr>
              <a:t> </a:t>
            </a:r>
            <a:r>
              <a:rPr sz="1400" b="1" dirty="0">
                <a:latin typeface="맑은 고딕"/>
                <a:cs typeface="맑은 고딕"/>
              </a:rPr>
              <a:t>대응</a:t>
            </a:r>
            <a:endParaRPr sz="1400">
              <a:latin typeface="맑은 고딕"/>
              <a:cs typeface="맑은 고딕"/>
            </a:endParaRPr>
          </a:p>
        </p:txBody>
      </p:sp>
      <p:sp>
        <p:nvSpPr>
          <p:cNvPr id="50" name="object 50"/>
          <p:cNvSpPr/>
          <p:nvPr/>
        </p:nvSpPr>
        <p:spPr>
          <a:xfrm>
            <a:off x="3381464" y="7221219"/>
            <a:ext cx="1095375" cy="231140"/>
          </a:xfrm>
          <a:custGeom>
            <a:avLst/>
            <a:gdLst/>
            <a:ahLst/>
            <a:cxnLst/>
            <a:rect l="l" t="t" r="r" b="b"/>
            <a:pathLst>
              <a:path w="1095375" h="231140">
                <a:moveTo>
                  <a:pt x="613841" y="14719"/>
                </a:moveTo>
                <a:lnTo>
                  <a:pt x="607745" y="14719"/>
                </a:lnTo>
                <a:lnTo>
                  <a:pt x="607745" y="12166"/>
                </a:lnTo>
                <a:lnTo>
                  <a:pt x="595566" y="12166"/>
                </a:lnTo>
                <a:lnTo>
                  <a:pt x="595566" y="9626"/>
                </a:lnTo>
                <a:lnTo>
                  <a:pt x="589470" y="9626"/>
                </a:lnTo>
                <a:lnTo>
                  <a:pt x="589470" y="8369"/>
                </a:lnTo>
                <a:lnTo>
                  <a:pt x="583374" y="8369"/>
                </a:lnTo>
                <a:lnTo>
                  <a:pt x="583374" y="5816"/>
                </a:lnTo>
                <a:lnTo>
                  <a:pt x="571195" y="5816"/>
                </a:lnTo>
                <a:lnTo>
                  <a:pt x="571195" y="3276"/>
                </a:lnTo>
                <a:lnTo>
                  <a:pt x="559003" y="3276"/>
                </a:lnTo>
                <a:lnTo>
                  <a:pt x="559003" y="1270"/>
                </a:lnTo>
                <a:lnTo>
                  <a:pt x="558965" y="0"/>
                </a:lnTo>
                <a:lnTo>
                  <a:pt x="545299" y="0"/>
                </a:lnTo>
                <a:lnTo>
                  <a:pt x="545299" y="1270"/>
                </a:lnTo>
                <a:lnTo>
                  <a:pt x="545299" y="3276"/>
                </a:lnTo>
                <a:lnTo>
                  <a:pt x="533107" y="3276"/>
                </a:lnTo>
                <a:lnTo>
                  <a:pt x="533107" y="5816"/>
                </a:lnTo>
                <a:lnTo>
                  <a:pt x="520928" y="5816"/>
                </a:lnTo>
                <a:lnTo>
                  <a:pt x="520928" y="8369"/>
                </a:lnTo>
                <a:lnTo>
                  <a:pt x="514832" y="8369"/>
                </a:lnTo>
                <a:lnTo>
                  <a:pt x="514832" y="9626"/>
                </a:lnTo>
                <a:lnTo>
                  <a:pt x="508736" y="9626"/>
                </a:lnTo>
                <a:lnTo>
                  <a:pt x="508736" y="12166"/>
                </a:lnTo>
                <a:lnTo>
                  <a:pt x="496557" y="12166"/>
                </a:lnTo>
                <a:lnTo>
                  <a:pt x="496557" y="14719"/>
                </a:lnTo>
                <a:lnTo>
                  <a:pt x="490461" y="14719"/>
                </a:lnTo>
                <a:lnTo>
                  <a:pt x="490461" y="15976"/>
                </a:lnTo>
                <a:lnTo>
                  <a:pt x="613841" y="15976"/>
                </a:lnTo>
                <a:lnTo>
                  <a:pt x="613841" y="14719"/>
                </a:lnTo>
                <a:close/>
              </a:path>
              <a:path w="1095375" h="231140">
                <a:moveTo>
                  <a:pt x="676287" y="28676"/>
                </a:moveTo>
                <a:lnTo>
                  <a:pt x="662584" y="28676"/>
                </a:lnTo>
                <a:lnTo>
                  <a:pt x="662584" y="27419"/>
                </a:lnTo>
                <a:lnTo>
                  <a:pt x="656488" y="27419"/>
                </a:lnTo>
                <a:lnTo>
                  <a:pt x="656488" y="24866"/>
                </a:lnTo>
                <a:lnTo>
                  <a:pt x="650392" y="24866"/>
                </a:lnTo>
                <a:lnTo>
                  <a:pt x="650392" y="22326"/>
                </a:lnTo>
                <a:lnTo>
                  <a:pt x="638213" y="22326"/>
                </a:lnTo>
                <a:lnTo>
                  <a:pt x="638213" y="21069"/>
                </a:lnTo>
                <a:lnTo>
                  <a:pt x="632117" y="21069"/>
                </a:lnTo>
                <a:lnTo>
                  <a:pt x="632117" y="18516"/>
                </a:lnTo>
                <a:lnTo>
                  <a:pt x="626021" y="18516"/>
                </a:lnTo>
                <a:lnTo>
                  <a:pt x="626021" y="17780"/>
                </a:lnTo>
                <a:lnTo>
                  <a:pt x="625983" y="16510"/>
                </a:lnTo>
                <a:lnTo>
                  <a:pt x="478282" y="16510"/>
                </a:lnTo>
                <a:lnTo>
                  <a:pt x="478282" y="17780"/>
                </a:lnTo>
                <a:lnTo>
                  <a:pt x="478282" y="18516"/>
                </a:lnTo>
                <a:lnTo>
                  <a:pt x="470662" y="18516"/>
                </a:lnTo>
                <a:lnTo>
                  <a:pt x="470662" y="21069"/>
                </a:lnTo>
                <a:lnTo>
                  <a:pt x="464566" y="21069"/>
                </a:lnTo>
                <a:lnTo>
                  <a:pt x="464566" y="22326"/>
                </a:lnTo>
                <a:lnTo>
                  <a:pt x="452386" y="22326"/>
                </a:lnTo>
                <a:lnTo>
                  <a:pt x="452386" y="24866"/>
                </a:lnTo>
                <a:lnTo>
                  <a:pt x="446290" y="24866"/>
                </a:lnTo>
                <a:lnTo>
                  <a:pt x="446290" y="27419"/>
                </a:lnTo>
                <a:lnTo>
                  <a:pt x="440194" y="27419"/>
                </a:lnTo>
                <a:lnTo>
                  <a:pt x="440194" y="28676"/>
                </a:lnTo>
                <a:lnTo>
                  <a:pt x="428015" y="28676"/>
                </a:lnTo>
                <a:lnTo>
                  <a:pt x="428015" y="31216"/>
                </a:lnTo>
                <a:lnTo>
                  <a:pt x="676287" y="31216"/>
                </a:lnTo>
                <a:lnTo>
                  <a:pt x="676287" y="28676"/>
                </a:lnTo>
                <a:close/>
              </a:path>
              <a:path w="1095375" h="231140">
                <a:moveTo>
                  <a:pt x="767676" y="52819"/>
                </a:moveTo>
                <a:lnTo>
                  <a:pt x="761593" y="52819"/>
                </a:lnTo>
                <a:lnTo>
                  <a:pt x="761593" y="50266"/>
                </a:lnTo>
                <a:lnTo>
                  <a:pt x="749401" y="50266"/>
                </a:lnTo>
                <a:lnTo>
                  <a:pt x="749401" y="47726"/>
                </a:lnTo>
                <a:lnTo>
                  <a:pt x="743305" y="47726"/>
                </a:lnTo>
                <a:lnTo>
                  <a:pt x="743305" y="46469"/>
                </a:lnTo>
                <a:lnTo>
                  <a:pt x="737222" y="46469"/>
                </a:lnTo>
                <a:lnTo>
                  <a:pt x="737222" y="43916"/>
                </a:lnTo>
                <a:lnTo>
                  <a:pt x="725030" y="43916"/>
                </a:lnTo>
                <a:lnTo>
                  <a:pt x="725030" y="41376"/>
                </a:lnTo>
                <a:lnTo>
                  <a:pt x="718934" y="41376"/>
                </a:lnTo>
                <a:lnTo>
                  <a:pt x="718934" y="40119"/>
                </a:lnTo>
                <a:lnTo>
                  <a:pt x="712851" y="40119"/>
                </a:lnTo>
                <a:lnTo>
                  <a:pt x="712851" y="37566"/>
                </a:lnTo>
                <a:lnTo>
                  <a:pt x="700659" y="37566"/>
                </a:lnTo>
                <a:lnTo>
                  <a:pt x="700659" y="35026"/>
                </a:lnTo>
                <a:lnTo>
                  <a:pt x="688479" y="35026"/>
                </a:lnTo>
                <a:lnTo>
                  <a:pt x="688479" y="33020"/>
                </a:lnTo>
                <a:lnTo>
                  <a:pt x="688390" y="31750"/>
                </a:lnTo>
                <a:lnTo>
                  <a:pt x="415823" y="31750"/>
                </a:lnTo>
                <a:lnTo>
                  <a:pt x="415823" y="33020"/>
                </a:lnTo>
                <a:lnTo>
                  <a:pt x="415823" y="35026"/>
                </a:lnTo>
                <a:lnTo>
                  <a:pt x="403644" y="35026"/>
                </a:lnTo>
                <a:lnTo>
                  <a:pt x="403644" y="37566"/>
                </a:lnTo>
                <a:lnTo>
                  <a:pt x="389928" y="37566"/>
                </a:lnTo>
                <a:lnTo>
                  <a:pt x="389928" y="40119"/>
                </a:lnTo>
                <a:lnTo>
                  <a:pt x="383844" y="40119"/>
                </a:lnTo>
                <a:lnTo>
                  <a:pt x="383844" y="41376"/>
                </a:lnTo>
                <a:lnTo>
                  <a:pt x="377748" y="41376"/>
                </a:lnTo>
                <a:lnTo>
                  <a:pt x="377748" y="43916"/>
                </a:lnTo>
                <a:lnTo>
                  <a:pt x="365556" y="43916"/>
                </a:lnTo>
                <a:lnTo>
                  <a:pt x="365556" y="46469"/>
                </a:lnTo>
                <a:lnTo>
                  <a:pt x="359473" y="46469"/>
                </a:lnTo>
                <a:lnTo>
                  <a:pt x="359473" y="47726"/>
                </a:lnTo>
                <a:lnTo>
                  <a:pt x="353377" y="47726"/>
                </a:lnTo>
                <a:lnTo>
                  <a:pt x="353377" y="50266"/>
                </a:lnTo>
                <a:lnTo>
                  <a:pt x="341185" y="50266"/>
                </a:lnTo>
                <a:lnTo>
                  <a:pt x="341185" y="52819"/>
                </a:lnTo>
                <a:lnTo>
                  <a:pt x="335102" y="52819"/>
                </a:lnTo>
                <a:lnTo>
                  <a:pt x="335102" y="54076"/>
                </a:lnTo>
                <a:lnTo>
                  <a:pt x="767676" y="54076"/>
                </a:lnTo>
                <a:lnTo>
                  <a:pt x="767676" y="52819"/>
                </a:lnTo>
                <a:close/>
              </a:path>
              <a:path w="1095375" h="231140">
                <a:moveTo>
                  <a:pt x="830135" y="66776"/>
                </a:moveTo>
                <a:lnTo>
                  <a:pt x="817943" y="66776"/>
                </a:lnTo>
                <a:lnTo>
                  <a:pt x="817943" y="65519"/>
                </a:lnTo>
                <a:lnTo>
                  <a:pt x="811847" y="65519"/>
                </a:lnTo>
                <a:lnTo>
                  <a:pt x="811847" y="62966"/>
                </a:lnTo>
                <a:lnTo>
                  <a:pt x="805764" y="62966"/>
                </a:lnTo>
                <a:lnTo>
                  <a:pt x="805764" y="60426"/>
                </a:lnTo>
                <a:lnTo>
                  <a:pt x="793572" y="60426"/>
                </a:lnTo>
                <a:lnTo>
                  <a:pt x="793572" y="59169"/>
                </a:lnTo>
                <a:lnTo>
                  <a:pt x="787476" y="59169"/>
                </a:lnTo>
                <a:lnTo>
                  <a:pt x="787476" y="56616"/>
                </a:lnTo>
                <a:lnTo>
                  <a:pt x="781392" y="56616"/>
                </a:lnTo>
                <a:lnTo>
                  <a:pt x="781392" y="55880"/>
                </a:lnTo>
                <a:lnTo>
                  <a:pt x="781291" y="54610"/>
                </a:lnTo>
                <a:lnTo>
                  <a:pt x="322910" y="54610"/>
                </a:lnTo>
                <a:lnTo>
                  <a:pt x="322910" y="55880"/>
                </a:lnTo>
                <a:lnTo>
                  <a:pt x="322910" y="56616"/>
                </a:lnTo>
                <a:lnTo>
                  <a:pt x="316814" y="56616"/>
                </a:lnTo>
                <a:lnTo>
                  <a:pt x="316814" y="59169"/>
                </a:lnTo>
                <a:lnTo>
                  <a:pt x="309206" y="59169"/>
                </a:lnTo>
                <a:lnTo>
                  <a:pt x="309206" y="60426"/>
                </a:lnTo>
                <a:lnTo>
                  <a:pt x="297014" y="60426"/>
                </a:lnTo>
                <a:lnTo>
                  <a:pt x="297014" y="62966"/>
                </a:lnTo>
                <a:lnTo>
                  <a:pt x="290918" y="62966"/>
                </a:lnTo>
                <a:lnTo>
                  <a:pt x="290918" y="65519"/>
                </a:lnTo>
                <a:lnTo>
                  <a:pt x="284835" y="65519"/>
                </a:lnTo>
                <a:lnTo>
                  <a:pt x="284835" y="66776"/>
                </a:lnTo>
                <a:lnTo>
                  <a:pt x="272643" y="66776"/>
                </a:lnTo>
                <a:lnTo>
                  <a:pt x="272643" y="69316"/>
                </a:lnTo>
                <a:lnTo>
                  <a:pt x="830135" y="69316"/>
                </a:lnTo>
                <a:lnTo>
                  <a:pt x="830135" y="66776"/>
                </a:lnTo>
                <a:close/>
              </a:path>
              <a:path w="1095375" h="231140">
                <a:moveTo>
                  <a:pt x="842314" y="135890"/>
                </a:moveTo>
                <a:lnTo>
                  <a:pt x="0" y="135890"/>
                </a:lnTo>
                <a:lnTo>
                  <a:pt x="0" y="137160"/>
                </a:lnTo>
                <a:lnTo>
                  <a:pt x="274167" y="137160"/>
                </a:lnTo>
                <a:lnTo>
                  <a:pt x="274167" y="231140"/>
                </a:lnTo>
                <a:lnTo>
                  <a:pt x="842314" y="231140"/>
                </a:lnTo>
                <a:lnTo>
                  <a:pt x="842314" y="137160"/>
                </a:lnTo>
                <a:lnTo>
                  <a:pt x="842314" y="135890"/>
                </a:lnTo>
                <a:close/>
              </a:path>
              <a:path w="1095375" h="231140">
                <a:moveTo>
                  <a:pt x="923048" y="90919"/>
                </a:moveTo>
                <a:lnTo>
                  <a:pt x="916952" y="90919"/>
                </a:lnTo>
                <a:lnTo>
                  <a:pt x="916952" y="88366"/>
                </a:lnTo>
                <a:lnTo>
                  <a:pt x="904773" y="88366"/>
                </a:lnTo>
                <a:lnTo>
                  <a:pt x="904773" y="85826"/>
                </a:lnTo>
                <a:lnTo>
                  <a:pt x="898677" y="85826"/>
                </a:lnTo>
                <a:lnTo>
                  <a:pt x="898677" y="84569"/>
                </a:lnTo>
                <a:lnTo>
                  <a:pt x="892581" y="84569"/>
                </a:lnTo>
                <a:lnTo>
                  <a:pt x="892581" y="82016"/>
                </a:lnTo>
                <a:lnTo>
                  <a:pt x="878878" y="82016"/>
                </a:lnTo>
                <a:lnTo>
                  <a:pt x="878878" y="79476"/>
                </a:lnTo>
                <a:lnTo>
                  <a:pt x="872782" y="79476"/>
                </a:lnTo>
                <a:lnTo>
                  <a:pt x="872782" y="78219"/>
                </a:lnTo>
                <a:lnTo>
                  <a:pt x="866686" y="78219"/>
                </a:lnTo>
                <a:lnTo>
                  <a:pt x="866686" y="75666"/>
                </a:lnTo>
                <a:lnTo>
                  <a:pt x="854506" y="75666"/>
                </a:lnTo>
                <a:lnTo>
                  <a:pt x="854506" y="73126"/>
                </a:lnTo>
                <a:lnTo>
                  <a:pt x="842314" y="73126"/>
                </a:lnTo>
                <a:lnTo>
                  <a:pt x="842314" y="71120"/>
                </a:lnTo>
                <a:lnTo>
                  <a:pt x="842289" y="69850"/>
                </a:lnTo>
                <a:lnTo>
                  <a:pt x="260464" y="69850"/>
                </a:lnTo>
                <a:lnTo>
                  <a:pt x="260464" y="71120"/>
                </a:lnTo>
                <a:lnTo>
                  <a:pt x="260464" y="73126"/>
                </a:lnTo>
                <a:lnTo>
                  <a:pt x="248272" y="73126"/>
                </a:lnTo>
                <a:lnTo>
                  <a:pt x="248272" y="75666"/>
                </a:lnTo>
                <a:lnTo>
                  <a:pt x="236093" y="75666"/>
                </a:lnTo>
                <a:lnTo>
                  <a:pt x="236093" y="78219"/>
                </a:lnTo>
                <a:lnTo>
                  <a:pt x="228473" y="78219"/>
                </a:lnTo>
                <a:lnTo>
                  <a:pt x="228473" y="79476"/>
                </a:lnTo>
                <a:lnTo>
                  <a:pt x="222377" y="79476"/>
                </a:lnTo>
                <a:lnTo>
                  <a:pt x="222377" y="82016"/>
                </a:lnTo>
                <a:lnTo>
                  <a:pt x="210197" y="82016"/>
                </a:lnTo>
                <a:lnTo>
                  <a:pt x="210197" y="84569"/>
                </a:lnTo>
                <a:lnTo>
                  <a:pt x="204101" y="84569"/>
                </a:lnTo>
                <a:lnTo>
                  <a:pt x="204101" y="85826"/>
                </a:lnTo>
                <a:lnTo>
                  <a:pt x="198005" y="85826"/>
                </a:lnTo>
                <a:lnTo>
                  <a:pt x="198005" y="88366"/>
                </a:lnTo>
                <a:lnTo>
                  <a:pt x="185826" y="88366"/>
                </a:lnTo>
                <a:lnTo>
                  <a:pt x="185826" y="90919"/>
                </a:lnTo>
                <a:lnTo>
                  <a:pt x="179730" y="90919"/>
                </a:lnTo>
                <a:lnTo>
                  <a:pt x="179730" y="92176"/>
                </a:lnTo>
                <a:lnTo>
                  <a:pt x="923048" y="92176"/>
                </a:lnTo>
                <a:lnTo>
                  <a:pt x="923048" y="90919"/>
                </a:lnTo>
                <a:close/>
              </a:path>
              <a:path w="1095375" h="231140">
                <a:moveTo>
                  <a:pt x="1095159" y="132816"/>
                </a:moveTo>
                <a:lnTo>
                  <a:pt x="1089075" y="132816"/>
                </a:lnTo>
                <a:lnTo>
                  <a:pt x="1089075" y="130276"/>
                </a:lnTo>
                <a:lnTo>
                  <a:pt x="1076883" y="130276"/>
                </a:lnTo>
                <a:lnTo>
                  <a:pt x="1076883" y="129019"/>
                </a:lnTo>
                <a:lnTo>
                  <a:pt x="1070787" y="129019"/>
                </a:lnTo>
                <a:lnTo>
                  <a:pt x="1070787" y="126466"/>
                </a:lnTo>
                <a:lnTo>
                  <a:pt x="1058608" y="126466"/>
                </a:lnTo>
                <a:lnTo>
                  <a:pt x="1058608" y="123926"/>
                </a:lnTo>
                <a:lnTo>
                  <a:pt x="1052512" y="123926"/>
                </a:lnTo>
                <a:lnTo>
                  <a:pt x="1052512" y="122669"/>
                </a:lnTo>
                <a:lnTo>
                  <a:pt x="1046416" y="122669"/>
                </a:lnTo>
                <a:lnTo>
                  <a:pt x="1046416" y="120116"/>
                </a:lnTo>
                <a:lnTo>
                  <a:pt x="1034237" y="120116"/>
                </a:lnTo>
                <a:lnTo>
                  <a:pt x="1034237" y="117576"/>
                </a:lnTo>
                <a:lnTo>
                  <a:pt x="1028141" y="117576"/>
                </a:lnTo>
                <a:lnTo>
                  <a:pt x="1028141" y="116319"/>
                </a:lnTo>
                <a:lnTo>
                  <a:pt x="1022057" y="116319"/>
                </a:lnTo>
                <a:lnTo>
                  <a:pt x="1022057" y="113766"/>
                </a:lnTo>
                <a:lnTo>
                  <a:pt x="1009865" y="113766"/>
                </a:lnTo>
                <a:lnTo>
                  <a:pt x="1009865" y="111226"/>
                </a:lnTo>
                <a:lnTo>
                  <a:pt x="996162" y="111226"/>
                </a:lnTo>
                <a:lnTo>
                  <a:pt x="996162" y="107416"/>
                </a:lnTo>
                <a:lnTo>
                  <a:pt x="983970" y="107416"/>
                </a:lnTo>
                <a:lnTo>
                  <a:pt x="983970" y="104876"/>
                </a:lnTo>
                <a:lnTo>
                  <a:pt x="971791" y="104876"/>
                </a:lnTo>
                <a:lnTo>
                  <a:pt x="971791" y="103619"/>
                </a:lnTo>
                <a:lnTo>
                  <a:pt x="965695" y="103619"/>
                </a:lnTo>
                <a:lnTo>
                  <a:pt x="965695" y="101066"/>
                </a:lnTo>
                <a:lnTo>
                  <a:pt x="959599" y="101066"/>
                </a:lnTo>
                <a:lnTo>
                  <a:pt x="959599" y="98526"/>
                </a:lnTo>
                <a:lnTo>
                  <a:pt x="947420" y="98526"/>
                </a:lnTo>
                <a:lnTo>
                  <a:pt x="947420" y="97269"/>
                </a:lnTo>
                <a:lnTo>
                  <a:pt x="941324" y="97269"/>
                </a:lnTo>
                <a:lnTo>
                  <a:pt x="941324" y="94716"/>
                </a:lnTo>
                <a:lnTo>
                  <a:pt x="935228" y="94716"/>
                </a:lnTo>
                <a:lnTo>
                  <a:pt x="935228" y="93980"/>
                </a:lnTo>
                <a:lnTo>
                  <a:pt x="935189" y="92710"/>
                </a:lnTo>
                <a:lnTo>
                  <a:pt x="167551" y="92710"/>
                </a:lnTo>
                <a:lnTo>
                  <a:pt x="167551" y="93980"/>
                </a:lnTo>
                <a:lnTo>
                  <a:pt x="167551" y="94716"/>
                </a:lnTo>
                <a:lnTo>
                  <a:pt x="161455" y="94716"/>
                </a:lnTo>
                <a:lnTo>
                  <a:pt x="161455" y="97269"/>
                </a:lnTo>
                <a:lnTo>
                  <a:pt x="155359" y="97269"/>
                </a:lnTo>
                <a:lnTo>
                  <a:pt x="155359" y="98526"/>
                </a:lnTo>
                <a:lnTo>
                  <a:pt x="141655" y="98526"/>
                </a:lnTo>
                <a:lnTo>
                  <a:pt x="141655" y="101066"/>
                </a:lnTo>
                <a:lnTo>
                  <a:pt x="135559" y="101066"/>
                </a:lnTo>
                <a:lnTo>
                  <a:pt x="135559" y="103619"/>
                </a:lnTo>
                <a:lnTo>
                  <a:pt x="129463" y="103619"/>
                </a:lnTo>
                <a:lnTo>
                  <a:pt x="129463" y="104876"/>
                </a:lnTo>
                <a:lnTo>
                  <a:pt x="117284" y="104876"/>
                </a:lnTo>
                <a:lnTo>
                  <a:pt x="117284" y="107416"/>
                </a:lnTo>
                <a:lnTo>
                  <a:pt x="105092" y="107416"/>
                </a:lnTo>
                <a:lnTo>
                  <a:pt x="105092" y="111226"/>
                </a:lnTo>
                <a:lnTo>
                  <a:pt x="92913" y="111226"/>
                </a:lnTo>
                <a:lnTo>
                  <a:pt x="92913" y="113766"/>
                </a:lnTo>
                <a:lnTo>
                  <a:pt x="80721" y="113766"/>
                </a:lnTo>
                <a:lnTo>
                  <a:pt x="80721" y="116319"/>
                </a:lnTo>
                <a:lnTo>
                  <a:pt x="74637" y="116319"/>
                </a:lnTo>
                <a:lnTo>
                  <a:pt x="74637" y="117576"/>
                </a:lnTo>
                <a:lnTo>
                  <a:pt x="67017" y="117576"/>
                </a:lnTo>
                <a:lnTo>
                  <a:pt x="67017" y="120116"/>
                </a:lnTo>
                <a:lnTo>
                  <a:pt x="54825" y="120116"/>
                </a:lnTo>
                <a:lnTo>
                  <a:pt x="54825" y="122669"/>
                </a:lnTo>
                <a:lnTo>
                  <a:pt x="48742" y="122669"/>
                </a:lnTo>
                <a:lnTo>
                  <a:pt x="48742" y="123926"/>
                </a:lnTo>
                <a:lnTo>
                  <a:pt x="42646" y="123926"/>
                </a:lnTo>
                <a:lnTo>
                  <a:pt x="42646" y="126466"/>
                </a:lnTo>
                <a:lnTo>
                  <a:pt x="30467" y="126466"/>
                </a:lnTo>
                <a:lnTo>
                  <a:pt x="30467" y="129019"/>
                </a:lnTo>
                <a:lnTo>
                  <a:pt x="24371" y="129019"/>
                </a:lnTo>
                <a:lnTo>
                  <a:pt x="24371" y="130276"/>
                </a:lnTo>
                <a:lnTo>
                  <a:pt x="12179" y="130276"/>
                </a:lnTo>
                <a:lnTo>
                  <a:pt x="12179" y="132816"/>
                </a:lnTo>
                <a:lnTo>
                  <a:pt x="6096" y="132816"/>
                </a:lnTo>
                <a:lnTo>
                  <a:pt x="6096" y="135369"/>
                </a:lnTo>
                <a:lnTo>
                  <a:pt x="1095159" y="135369"/>
                </a:lnTo>
                <a:lnTo>
                  <a:pt x="1095159" y="132816"/>
                </a:lnTo>
                <a:close/>
              </a:path>
            </a:pathLst>
          </a:custGeom>
          <a:solidFill>
            <a:srgbClr val="AEDBAC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51" name="object 51"/>
          <p:cNvGraphicFramePr>
            <a:graphicFrameLocks noGrp="1"/>
          </p:cNvGraphicFramePr>
          <p:nvPr/>
        </p:nvGraphicFramePr>
        <p:xfrm>
          <a:off x="772248" y="7544689"/>
          <a:ext cx="6067425" cy="19094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667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95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362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300" b="1" spc="-5" dirty="0">
                          <a:latin typeface="맑은 고딕"/>
                          <a:cs typeface="맑은 고딕"/>
                        </a:rPr>
                        <a:t>내</a:t>
                      </a:r>
                      <a:r>
                        <a:rPr sz="1300" b="1" spc="-5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b="1" spc="-5" dirty="0">
                          <a:latin typeface="맑은 고딕"/>
                          <a:cs typeface="맑은 고딕"/>
                        </a:rPr>
                        <a:t>부</a:t>
                      </a:r>
                      <a:r>
                        <a:rPr sz="1300" b="1" spc="-5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b="1" spc="-5" dirty="0">
                          <a:latin typeface="맑은 고딕"/>
                          <a:cs typeface="맑은 고딕"/>
                        </a:rPr>
                        <a:t>환</a:t>
                      </a:r>
                      <a:r>
                        <a:rPr sz="1300" b="1" spc="-4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b="1" spc="-5" dirty="0">
                          <a:latin typeface="맑은 고딕"/>
                          <a:cs typeface="맑은 고딕"/>
                        </a:rPr>
                        <a:t>경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8445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300" b="1" spc="-5" dirty="0">
                          <a:latin typeface="맑은 고딕"/>
                          <a:cs typeface="맑은 고딕"/>
                        </a:rPr>
                        <a:t>외</a:t>
                      </a:r>
                      <a:r>
                        <a:rPr sz="1300" b="1" spc="-5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b="1" spc="-5" dirty="0">
                          <a:latin typeface="맑은 고딕"/>
                          <a:cs typeface="맑은 고딕"/>
                        </a:rPr>
                        <a:t>부</a:t>
                      </a:r>
                      <a:r>
                        <a:rPr sz="1300" b="1" spc="-5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b="1" spc="-5" dirty="0">
                          <a:latin typeface="맑은 고딕"/>
                          <a:cs typeface="맑은 고딕"/>
                        </a:rPr>
                        <a:t>환</a:t>
                      </a:r>
                      <a:r>
                        <a:rPr sz="1300" b="1" spc="-4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b="1" spc="-5" dirty="0">
                          <a:latin typeface="맑은 고딕"/>
                          <a:cs typeface="맑은 고딕"/>
                        </a:rPr>
                        <a:t>경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8445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22336">
                <a:tc>
                  <a:txBody>
                    <a:bodyPr/>
                    <a:lstStyle/>
                    <a:p>
                      <a:pPr marL="292100" indent="-219710">
                        <a:lnSpc>
                          <a:spcPct val="100000"/>
                        </a:lnSpc>
                        <a:spcBef>
                          <a:spcPts val="1250"/>
                        </a:spcBef>
                        <a:buFont typeface=""/>
                        <a:buChar char="❖"/>
                        <a:tabLst>
                          <a:tab pos="292735" algn="l"/>
                        </a:tabLst>
                      </a:pPr>
                      <a:r>
                        <a:rPr sz="1300" spc="-204" dirty="0">
                          <a:latin typeface="맑은 고딕"/>
                          <a:cs typeface="맑은 고딕"/>
                        </a:rPr>
                        <a:t>직</a:t>
                      </a:r>
                      <a:r>
                        <a:rPr sz="1300" dirty="0">
                          <a:latin typeface="맑은 고딕"/>
                          <a:cs typeface="맑은 고딕"/>
                        </a:rPr>
                        <a:t>원</a:t>
                      </a:r>
                      <a:r>
                        <a:rPr sz="1300" spc="-11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dirty="0">
                          <a:latin typeface="맑은 고딕"/>
                          <a:cs typeface="맑은 고딕"/>
                        </a:rPr>
                        <a:t>간</a:t>
                      </a:r>
                      <a:r>
                        <a:rPr sz="1300" spc="-12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spc="-204" dirty="0">
                          <a:latin typeface="맑은 고딕"/>
                          <a:cs typeface="맑은 고딕"/>
                        </a:rPr>
                        <a:t>낮</a:t>
                      </a:r>
                      <a:r>
                        <a:rPr sz="1300" dirty="0">
                          <a:latin typeface="맑은 고딕"/>
                          <a:cs typeface="맑은 고딕"/>
                        </a:rPr>
                        <a:t>은</a:t>
                      </a:r>
                      <a:r>
                        <a:rPr sz="1300" spc="-12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spc="-204" dirty="0">
                          <a:latin typeface="맑은 고딕"/>
                          <a:cs typeface="맑은 고딕"/>
                        </a:rPr>
                        <a:t>신</a:t>
                      </a:r>
                      <a:r>
                        <a:rPr sz="1300" dirty="0">
                          <a:latin typeface="맑은 고딕"/>
                          <a:cs typeface="맑은 고딕"/>
                        </a:rPr>
                        <a:t>뢰</a:t>
                      </a:r>
                      <a:r>
                        <a:rPr sz="1300" spc="-11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dirty="0">
                          <a:latin typeface="맑은 고딕"/>
                          <a:cs typeface="맑은 고딕"/>
                        </a:rPr>
                        <a:t>등</a:t>
                      </a:r>
                      <a:r>
                        <a:rPr sz="1300" spc="-12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spc="-204" dirty="0">
                          <a:latin typeface="맑은 고딕"/>
                          <a:cs typeface="맑은 고딕"/>
                        </a:rPr>
                        <a:t>조직문</a:t>
                      </a:r>
                      <a:r>
                        <a:rPr sz="1300" dirty="0">
                          <a:latin typeface="맑은 고딕"/>
                          <a:cs typeface="맑은 고딕"/>
                        </a:rPr>
                        <a:t>화</a:t>
                      </a:r>
                      <a:r>
                        <a:rPr sz="1300" spc="-12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spc="-204" dirty="0">
                          <a:latin typeface="맑은 고딕"/>
                          <a:cs typeface="맑은 고딕"/>
                        </a:rPr>
                        <a:t>개</a:t>
                      </a:r>
                      <a:r>
                        <a:rPr sz="1300" dirty="0">
                          <a:latin typeface="맑은 고딕"/>
                          <a:cs typeface="맑은 고딕"/>
                        </a:rPr>
                        <a:t>선</a:t>
                      </a:r>
                      <a:r>
                        <a:rPr sz="1300" spc="-11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spc="-204" dirty="0">
                          <a:latin typeface="맑은 고딕"/>
                          <a:cs typeface="맑은 고딕"/>
                        </a:rPr>
                        <a:t>시</a:t>
                      </a:r>
                      <a:r>
                        <a:rPr sz="1300" dirty="0">
                          <a:latin typeface="맑은 고딕"/>
                          <a:cs typeface="맑은 고딕"/>
                        </a:rPr>
                        <a:t>급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  <a:p>
                      <a:pPr marL="292100">
                        <a:lnSpc>
                          <a:spcPct val="100000"/>
                        </a:lnSpc>
                        <a:spcBef>
                          <a:spcPts val="1045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☞</a:t>
                      </a:r>
                      <a:r>
                        <a:rPr sz="1300" spc="-3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spc="-135" dirty="0">
                          <a:latin typeface="맑은 고딕"/>
                          <a:cs typeface="맑은 고딕"/>
                        </a:rPr>
                        <a:t>내</a:t>
                      </a:r>
                      <a:r>
                        <a:rPr sz="1300" spc="-145" dirty="0">
                          <a:latin typeface="맑은 고딕"/>
                          <a:cs typeface="맑은 고딕"/>
                        </a:rPr>
                        <a:t>부청</a:t>
                      </a:r>
                      <a:r>
                        <a:rPr sz="1300" spc="-135" dirty="0">
                          <a:latin typeface="맑은 고딕"/>
                          <a:cs typeface="맑은 고딕"/>
                        </a:rPr>
                        <a:t>렴</a:t>
                      </a:r>
                      <a:r>
                        <a:rPr sz="1300" dirty="0">
                          <a:latin typeface="맑은 고딕"/>
                          <a:cs typeface="맑은 고딕"/>
                        </a:rPr>
                        <a:t>도</a:t>
                      </a:r>
                      <a:r>
                        <a:rPr sz="1300" spc="-3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spc="-145" dirty="0">
                          <a:latin typeface="맑은 고딕"/>
                          <a:cs typeface="맑은 고딕"/>
                        </a:rPr>
                        <a:t>저</a:t>
                      </a:r>
                      <a:r>
                        <a:rPr sz="1300" dirty="0">
                          <a:latin typeface="맑은 고딕"/>
                          <a:cs typeface="맑은 고딕"/>
                        </a:rPr>
                        <a:t>조</a:t>
                      </a:r>
                      <a:r>
                        <a:rPr sz="1300" spc="-1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dirty="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sz="1300" spc="8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spc="-80" dirty="0">
                          <a:latin typeface="맑은 고딕"/>
                          <a:cs typeface="맑은 고딕"/>
                        </a:rPr>
                        <a:t>6</a:t>
                      </a:r>
                      <a:r>
                        <a:rPr sz="1300" spc="-35" dirty="0">
                          <a:latin typeface="맑은 고딕"/>
                          <a:cs typeface="맑은 고딕"/>
                        </a:rPr>
                        <a:t>.</a:t>
                      </a:r>
                      <a:r>
                        <a:rPr sz="1300" spc="-80" dirty="0">
                          <a:latin typeface="맑은 고딕"/>
                          <a:cs typeface="맑은 고딕"/>
                        </a:rPr>
                        <a:t>65</a:t>
                      </a:r>
                      <a:r>
                        <a:rPr sz="1300" spc="-145" dirty="0">
                          <a:latin typeface="맑은 고딕"/>
                          <a:cs typeface="맑은 고딕"/>
                        </a:rPr>
                        <a:t>점</a:t>
                      </a:r>
                      <a:r>
                        <a:rPr sz="1300" spc="-50" dirty="0">
                          <a:latin typeface="맑은 고딕"/>
                          <a:cs typeface="맑은 고딕"/>
                        </a:rPr>
                        <a:t>(</a:t>
                      </a:r>
                      <a:r>
                        <a:rPr sz="1300" spc="-80" dirty="0">
                          <a:latin typeface="맑은 고딕"/>
                          <a:cs typeface="맑은 고딕"/>
                        </a:rPr>
                        <a:t>2017</a:t>
                      </a:r>
                      <a:r>
                        <a:rPr sz="1300" spc="-135" dirty="0">
                          <a:latin typeface="맑은 고딕"/>
                          <a:cs typeface="맑은 고딕"/>
                        </a:rPr>
                        <a:t>년</a:t>
                      </a:r>
                      <a:r>
                        <a:rPr sz="1300" dirty="0">
                          <a:latin typeface="맑은 고딕"/>
                          <a:cs typeface="맑은 고딕"/>
                        </a:rPr>
                        <a:t>)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  <a:p>
                      <a:pPr marL="292100" indent="-219710">
                        <a:lnSpc>
                          <a:spcPct val="100000"/>
                        </a:lnSpc>
                        <a:spcBef>
                          <a:spcPts val="1040"/>
                        </a:spcBef>
                        <a:buFont typeface=""/>
                        <a:buChar char="❖"/>
                        <a:tabLst>
                          <a:tab pos="292735" algn="l"/>
                        </a:tabLst>
                      </a:pPr>
                      <a:r>
                        <a:rPr sz="1300" spc="-145" dirty="0">
                          <a:latin typeface="맑은 고딕"/>
                          <a:cs typeface="맑은 고딕"/>
                        </a:rPr>
                        <a:t>정</a:t>
                      </a:r>
                      <a:r>
                        <a:rPr sz="1300" spc="-160" dirty="0">
                          <a:latin typeface="맑은 고딕"/>
                          <a:cs typeface="맑은 고딕"/>
                        </a:rPr>
                        <a:t>보화</a:t>
                      </a:r>
                      <a:r>
                        <a:rPr sz="1300" spc="-145" dirty="0">
                          <a:latin typeface="맑은 고딕"/>
                          <a:cs typeface="맑은 고딕"/>
                        </a:rPr>
                        <a:t>사</a:t>
                      </a:r>
                      <a:r>
                        <a:rPr sz="1300" dirty="0">
                          <a:latin typeface="맑은 고딕"/>
                          <a:cs typeface="맑은 고딕"/>
                        </a:rPr>
                        <a:t>업</a:t>
                      </a:r>
                      <a:r>
                        <a:rPr sz="1300" spc="-4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spc="-160" dirty="0">
                          <a:latin typeface="맑은 고딕"/>
                          <a:cs typeface="맑은 고딕"/>
                        </a:rPr>
                        <a:t>계</a:t>
                      </a:r>
                      <a:r>
                        <a:rPr sz="1300" dirty="0">
                          <a:latin typeface="맑은 고딕"/>
                          <a:cs typeface="맑은 고딕"/>
                        </a:rPr>
                        <a:t>약</a:t>
                      </a:r>
                      <a:r>
                        <a:rPr sz="1300" spc="-4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dirty="0">
                          <a:latin typeface="맑은 고딕"/>
                          <a:cs typeface="맑은 고딕"/>
                        </a:rPr>
                        <a:t>및</a:t>
                      </a:r>
                      <a:r>
                        <a:rPr sz="1300" spc="-4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spc="-160" dirty="0">
                          <a:latin typeface="맑은 고딕"/>
                          <a:cs typeface="맑은 고딕"/>
                        </a:rPr>
                        <a:t>사</a:t>
                      </a:r>
                      <a:r>
                        <a:rPr sz="1300" spc="-145" dirty="0">
                          <a:latin typeface="맑은 고딕"/>
                          <a:cs typeface="맑은 고딕"/>
                        </a:rPr>
                        <a:t>업</a:t>
                      </a:r>
                      <a:r>
                        <a:rPr sz="1300" spc="-160" dirty="0">
                          <a:latin typeface="맑은 고딕"/>
                          <a:cs typeface="맑은 고딕"/>
                        </a:rPr>
                        <a:t>관</a:t>
                      </a:r>
                      <a:r>
                        <a:rPr sz="1300" dirty="0">
                          <a:latin typeface="맑은 고딕"/>
                          <a:cs typeface="맑은 고딕"/>
                        </a:rPr>
                        <a:t>리</a:t>
                      </a:r>
                      <a:r>
                        <a:rPr sz="1300" spc="-4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spc="-160" dirty="0">
                          <a:latin typeface="맑은 고딕"/>
                          <a:cs typeface="맑은 고딕"/>
                        </a:rPr>
                        <a:t>분</a:t>
                      </a:r>
                      <a:r>
                        <a:rPr sz="1300" dirty="0">
                          <a:latin typeface="맑은 고딕"/>
                          <a:cs typeface="맑은 고딕"/>
                        </a:rPr>
                        <a:t>야</a:t>
                      </a:r>
                      <a:r>
                        <a:rPr sz="1300" spc="-4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spc="-135" dirty="0">
                          <a:latin typeface="맑은 고딕"/>
                          <a:cs typeface="맑은 고딕"/>
                        </a:rPr>
                        <a:t>취</a:t>
                      </a:r>
                      <a:r>
                        <a:rPr sz="1300" dirty="0">
                          <a:latin typeface="맑은 고딕"/>
                          <a:cs typeface="맑은 고딕"/>
                        </a:rPr>
                        <a:t>약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  <a:p>
                      <a:pPr marL="292100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☞</a:t>
                      </a:r>
                      <a:r>
                        <a:rPr sz="1300" spc="-3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spc="-135" dirty="0">
                          <a:latin typeface="맑은 고딕"/>
                          <a:cs typeface="맑은 고딕"/>
                        </a:rPr>
                        <a:t>연</a:t>
                      </a:r>
                      <a:r>
                        <a:rPr sz="1300" dirty="0">
                          <a:latin typeface="맑은 고딕"/>
                          <a:cs typeface="맑은 고딕"/>
                        </a:rPr>
                        <a:t>간</a:t>
                      </a:r>
                      <a:r>
                        <a:rPr sz="1300" spc="-3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spc="-80" dirty="0">
                          <a:latin typeface="맑은 고딕"/>
                          <a:cs typeface="맑은 고딕"/>
                        </a:rPr>
                        <a:t>40</a:t>
                      </a:r>
                      <a:r>
                        <a:rPr sz="1300" spc="-145" dirty="0">
                          <a:latin typeface="맑은 고딕"/>
                          <a:cs typeface="맑은 고딕"/>
                        </a:rPr>
                        <a:t>여</a:t>
                      </a:r>
                      <a:r>
                        <a:rPr sz="1300" dirty="0">
                          <a:latin typeface="맑은 고딕"/>
                          <a:cs typeface="맑은 고딕"/>
                        </a:rPr>
                        <a:t>개</a:t>
                      </a:r>
                      <a:r>
                        <a:rPr sz="1300" spc="-1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spc="-145" dirty="0">
                          <a:latin typeface="맑은 고딕"/>
                          <a:cs typeface="맑은 고딕"/>
                        </a:rPr>
                        <a:t>정보</a:t>
                      </a:r>
                      <a:r>
                        <a:rPr sz="1300" spc="-135" dirty="0">
                          <a:latin typeface="맑은 고딕"/>
                          <a:cs typeface="맑은 고딕"/>
                        </a:rPr>
                        <a:t>화</a:t>
                      </a:r>
                      <a:r>
                        <a:rPr sz="1300" spc="-145" dirty="0">
                          <a:latin typeface="맑은 고딕"/>
                          <a:cs typeface="맑은 고딕"/>
                        </a:rPr>
                        <a:t>사</a:t>
                      </a:r>
                      <a:r>
                        <a:rPr sz="1300" dirty="0">
                          <a:latin typeface="맑은 고딕"/>
                          <a:cs typeface="맑은 고딕"/>
                        </a:rPr>
                        <a:t>업</a:t>
                      </a:r>
                      <a:r>
                        <a:rPr sz="1300" spc="-3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spc="-135" dirty="0">
                          <a:latin typeface="맑은 고딕"/>
                          <a:cs typeface="맑은 고딕"/>
                        </a:rPr>
                        <a:t>발</a:t>
                      </a:r>
                      <a:r>
                        <a:rPr sz="1300" spc="-145" dirty="0">
                          <a:latin typeface="맑은 고딕"/>
                          <a:cs typeface="맑은 고딕"/>
                        </a:rPr>
                        <a:t>주</a:t>
                      </a:r>
                      <a:r>
                        <a:rPr sz="1300" spc="-35" dirty="0">
                          <a:latin typeface="맑은 고딕"/>
                          <a:cs typeface="맑은 고딕"/>
                        </a:rPr>
                        <a:t>·</a:t>
                      </a:r>
                      <a:r>
                        <a:rPr sz="1300" spc="-145" dirty="0">
                          <a:latin typeface="맑은 고딕"/>
                          <a:cs typeface="맑은 고딕"/>
                        </a:rPr>
                        <a:t>계</a:t>
                      </a:r>
                      <a:r>
                        <a:rPr sz="1300" dirty="0">
                          <a:latin typeface="맑은 고딕"/>
                          <a:cs typeface="맑은 고딕"/>
                        </a:rPr>
                        <a:t>약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5875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2100" marR="61594" indent="-219710">
                        <a:lnSpc>
                          <a:spcPct val="166700"/>
                        </a:lnSpc>
                        <a:spcBef>
                          <a:spcPts val="210"/>
                        </a:spcBef>
                        <a:buFont typeface=""/>
                        <a:buChar char="❖"/>
                        <a:tabLst>
                          <a:tab pos="292735" algn="l"/>
                        </a:tabLst>
                      </a:pPr>
                      <a:r>
                        <a:rPr sz="1300" spc="-50" dirty="0">
                          <a:latin typeface="맑은 고딕"/>
                          <a:cs typeface="맑은 고딕"/>
                        </a:rPr>
                        <a:t>(</a:t>
                      </a:r>
                      <a:r>
                        <a:rPr sz="1300" spc="-135" dirty="0">
                          <a:latin typeface="맑은 고딕"/>
                          <a:cs typeface="맑은 고딕"/>
                        </a:rPr>
                        <a:t>정</a:t>
                      </a:r>
                      <a:r>
                        <a:rPr sz="1300" spc="-145" dirty="0">
                          <a:latin typeface="맑은 고딕"/>
                          <a:cs typeface="맑은 고딕"/>
                        </a:rPr>
                        <a:t>부</a:t>
                      </a:r>
                      <a:r>
                        <a:rPr sz="1300" dirty="0">
                          <a:latin typeface="맑은 고딕"/>
                          <a:cs typeface="맑은 고딕"/>
                        </a:rPr>
                        <a:t>)</a:t>
                      </a:r>
                      <a:r>
                        <a:rPr sz="1300" spc="7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spc="-135" dirty="0">
                          <a:latin typeface="맑은 고딕"/>
                          <a:cs typeface="맑은 고딕"/>
                        </a:rPr>
                        <a:t>반</a:t>
                      </a:r>
                      <a:r>
                        <a:rPr sz="1300" spc="-145" dirty="0">
                          <a:latin typeface="맑은 고딕"/>
                          <a:cs typeface="맑은 고딕"/>
                        </a:rPr>
                        <a:t>부</a:t>
                      </a:r>
                      <a:r>
                        <a:rPr sz="1300" dirty="0">
                          <a:latin typeface="맑은 고딕"/>
                          <a:cs typeface="맑은 고딕"/>
                        </a:rPr>
                        <a:t>패</a:t>
                      </a:r>
                      <a:r>
                        <a:rPr sz="1300" spc="-3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spc="-135" dirty="0">
                          <a:latin typeface="맑은 고딕"/>
                          <a:cs typeface="맑은 고딕"/>
                        </a:rPr>
                        <a:t>개</a:t>
                      </a:r>
                      <a:r>
                        <a:rPr sz="1300" spc="-145" dirty="0">
                          <a:latin typeface="맑은 고딕"/>
                          <a:cs typeface="맑은 고딕"/>
                        </a:rPr>
                        <a:t>혁</a:t>
                      </a:r>
                      <a:r>
                        <a:rPr sz="1300" dirty="0">
                          <a:latin typeface="맑은 고딕"/>
                          <a:cs typeface="맑은 고딕"/>
                        </a:rPr>
                        <a:t>을</a:t>
                      </a:r>
                      <a:r>
                        <a:rPr sz="1300" spc="-3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spc="-135" dirty="0">
                          <a:latin typeface="맑은 고딕"/>
                          <a:cs typeface="맑은 고딕"/>
                        </a:rPr>
                        <a:t>국</a:t>
                      </a:r>
                      <a:r>
                        <a:rPr sz="1300" spc="-145" dirty="0">
                          <a:latin typeface="맑은 고딕"/>
                          <a:cs typeface="맑은 고딕"/>
                        </a:rPr>
                        <a:t>정운</a:t>
                      </a:r>
                      <a:r>
                        <a:rPr sz="1300" dirty="0">
                          <a:latin typeface="맑은 고딕"/>
                          <a:cs typeface="맑은 고딕"/>
                        </a:rPr>
                        <a:t>영</a:t>
                      </a:r>
                      <a:r>
                        <a:rPr sz="1300" spc="-1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spc="-80" dirty="0">
                          <a:latin typeface="맑은 고딕"/>
                          <a:cs typeface="맑은 고딕"/>
                        </a:rPr>
                        <a:t>5</a:t>
                      </a:r>
                      <a:r>
                        <a:rPr sz="1300" spc="-145" dirty="0">
                          <a:latin typeface="맑은 고딕"/>
                          <a:cs typeface="맑은 고딕"/>
                        </a:rPr>
                        <a:t>개</a:t>
                      </a:r>
                      <a:r>
                        <a:rPr sz="1300" dirty="0">
                          <a:latin typeface="맑은 고딕"/>
                          <a:cs typeface="맑은 고딕"/>
                        </a:rPr>
                        <a:t>년  </a:t>
                      </a:r>
                      <a:r>
                        <a:rPr sz="1300" spc="-145" dirty="0">
                          <a:latin typeface="맑은 고딕"/>
                          <a:cs typeface="맑은 고딕"/>
                        </a:rPr>
                        <a:t>주</a:t>
                      </a:r>
                      <a:r>
                        <a:rPr sz="1300" dirty="0">
                          <a:latin typeface="맑은 고딕"/>
                          <a:cs typeface="맑은 고딕"/>
                        </a:rPr>
                        <a:t>요</a:t>
                      </a:r>
                      <a:r>
                        <a:rPr sz="1300" spc="-1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spc="-145" dirty="0">
                          <a:latin typeface="맑은 고딕"/>
                          <a:cs typeface="맑은 고딕"/>
                        </a:rPr>
                        <a:t>과제</a:t>
                      </a:r>
                      <a:r>
                        <a:rPr sz="1300" dirty="0">
                          <a:latin typeface="맑은 고딕"/>
                          <a:cs typeface="맑은 고딕"/>
                        </a:rPr>
                        <a:t>로</a:t>
                      </a:r>
                      <a:r>
                        <a:rPr sz="1300" spc="-1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spc="-145" dirty="0">
                          <a:latin typeface="맑은 고딕"/>
                          <a:cs typeface="맑은 고딕"/>
                        </a:rPr>
                        <a:t>선</a:t>
                      </a:r>
                      <a:r>
                        <a:rPr sz="1300" dirty="0">
                          <a:latin typeface="맑은 고딕"/>
                          <a:cs typeface="맑은 고딕"/>
                        </a:rPr>
                        <a:t>정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  <a:p>
                      <a:pPr marL="292100" marR="141605" indent="-219710">
                        <a:lnSpc>
                          <a:spcPct val="166000"/>
                        </a:lnSpc>
                        <a:spcBef>
                          <a:spcPts val="15"/>
                        </a:spcBef>
                        <a:buFont typeface=""/>
                        <a:buChar char="❖"/>
                        <a:tabLst>
                          <a:tab pos="292735" algn="l"/>
                        </a:tabLst>
                      </a:pPr>
                      <a:r>
                        <a:rPr sz="1300" spc="-50" dirty="0">
                          <a:latin typeface="맑은 고딕"/>
                          <a:cs typeface="맑은 고딕"/>
                        </a:rPr>
                        <a:t>(</a:t>
                      </a:r>
                      <a:r>
                        <a:rPr sz="1300" spc="-135" dirty="0">
                          <a:latin typeface="맑은 고딕"/>
                          <a:cs typeface="맑은 고딕"/>
                        </a:rPr>
                        <a:t>국</a:t>
                      </a:r>
                      <a:r>
                        <a:rPr sz="1300" spc="-145" dirty="0">
                          <a:latin typeface="맑은 고딕"/>
                          <a:cs typeface="맑은 고딕"/>
                        </a:rPr>
                        <a:t>민</a:t>
                      </a:r>
                      <a:r>
                        <a:rPr sz="1300" dirty="0">
                          <a:latin typeface="맑은 고딕"/>
                          <a:cs typeface="맑은 고딕"/>
                        </a:rPr>
                        <a:t>)</a:t>
                      </a:r>
                      <a:r>
                        <a:rPr sz="1300" spc="7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spc="-135" dirty="0">
                          <a:latin typeface="맑은 고딕"/>
                          <a:cs typeface="맑은 고딕"/>
                        </a:rPr>
                        <a:t>부</a:t>
                      </a:r>
                      <a:r>
                        <a:rPr sz="1300" spc="-145" dirty="0">
                          <a:latin typeface="맑은 고딕"/>
                          <a:cs typeface="맑은 고딕"/>
                        </a:rPr>
                        <a:t>정부</a:t>
                      </a:r>
                      <a:r>
                        <a:rPr sz="1300" spc="-135" dirty="0">
                          <a:latin typeface="맑은 고딕"/>
                          <a:cs typeface="맑은 고딕"/>
                        </a:rPr>
                        <a:t>패</a:t>
                      </a:r>
                      <a:r>
                        <a:rPr sz="1300" dirty="0">
                          <a:latin typeface="맑은 고딕"/>
                          <a:cs typeface="맑은 고딕"/>
                        </a:rPr>
                        <a:t>에</a:t>
                      </a:r>
                      <a:r>
                        <a:rPr sz="1300" spc="-3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spc="-145" dirty="0">
                          <a:latin typeface="맑은 고딕"/>
                          <a:cs typeface="맑은 고딕"/>
                        </a:rPr>
                        <a:t>대</a:t>
                      </a:r>
                      <a:r>
                        <a:rPr sz="1300" dirty="0">
                          <a:latin typeface="맑은 고딕"/>
                          <a:cs typeface="맑은 고딕"/>
                        </a:rPr>
                        <a:t>한</a:t>
                      </a:r>
                      <a:r>
                        <a:rPr sz="1300" spc="-1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spc="-145" dirty="0">
                          <a:latin typeface="맑은 고딕"/>
                          <a:cs typeface="맑은 고딕"/>
                        </a:rPr>
                        <a:t>강력</a:t>
                      </a:r>
                      <a:r>
                        <a:rPr sz="1300" dirty="0">
                          <a:latin typeface="맑은 고딕"/>
                          <a:cs typeface="맑은 고딕"/>
                        </a:rPr>
                        <a:t>한</a:t>
                      </a:r>
                      <a:r>
                        <a:rPr sz="1300" spc="-1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spc="-145" dirty="0">
                          <a:latin typeface="맑은 고딕"/>
                          <a:cs typeface="맑은 고딕"/>
                        </a:rPr>
                        <a:t>개</a:t>
                      </a:r>
                      <a:r>
                        <a:rPr sz="1300" dirty="0">
                          <a:latin typeface="맑은 고딕"/>
                          <a:cs typeface="맑은 고딕"/>
                        </a:rPr>
                        <a:t>혁  </a:t>
                      </a:r>
                      <a:r>
                        <a:rPr sz="1300" spc="-80" dirty="0">
                          <a:latin typeface="맑은 고딕"/>
                          <a:cs typeface="맑은 고딕"/>
                        </a:rPr>
                        <a:t>요구</a:t>
                      </a:r>
                      <a:r>
                        <a:rPr sz="1300" spc="-2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spc="-5" dirty="0">
                          <a:latin typeface="맑은 고딕"/>
                          <a:cs typeface="맑은 고딕"/>
                        </a:rPr>
                        <a:t>및</a:t>
                      </a:r>
                      <a:r>
                        <a:rPr sz="1300" spc="-3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spc="-80" dirty="0">
                          <a:latin typeface="맑은 고딕"/>
                          <a:cs typeface="맑은 고딕"/>
                        </a:rPr>
                        <a:t>척결</a:t>
                      </a:r>
                      <a:r>
                        <a:rPr sz="1300" spc="-2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spc="-80" dirty="0">
                          <a:latin typeface="맑은 고딕"/>
                          <a:cs typeface="맑은 고딕"/>
                        </a:rPr>
                        <a:t>기대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2667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2" name="object 5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r>
              <a:rPr spc="-5" dirty="0"/>
              <a:t>4</a:t>
            </a:r>
            <a:r>
              <a:rPr spc="14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8947" y="1147633"/>
            <a:ext cx="5555601" cy="362838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832661" y="1130574"/>
            <a:ext cx="245110" cy="299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b="1" spc="-40" dirty="0">
                <a:latin typeface="HY견고딕"/>
                <a:cs typeface="HY견고딕"/>
              </a:rPr>
              <a:t>가</a:t>
            </a:r>
            <a:endParaRPr sz="1800">
              <a:latin typeface="HY견고딕"/>
              <a:cs typeface="HY견고딕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r>
              <a:rPr spc="-5" dirty="0"/>
              <a:t>5</a:t>
            </a:r>
            <a:r>
              <a:rPr spc="140" dirty="0"/>
              <a:t> </a:t>
            </a:r>
            <a:r>
              <a:rPr spc="-5" dirty="0"/>
              <a:t>-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411468" y="1153409"/>
            <a:ext cx="2995930" cy="299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b="1" spc="30" dirty="0">
                <a:latin typeface="HY헤드라인M"/>
                <a:cs typeface="HY헤드라인M"/>
              </a:rPr>
              <a:t>내부감사</a:t>
            </a:r>
            <a:r>
              <a:rPr sz="1800" b="1" spc="290" dirty="0">
                <a:latin typeface="HY헤드라인M"/>
                <a:cs typeface="HY헤드라인M"/>
              </a:rPr>
              <a:t> </a:t>
            </a:r>
            <a:r>
              <a:rPr sz="1800" b="1" spc="30" dirty="0">
                <a:latin typeface="HY헤드라인M"/>
                <a:cs typeface="HY헤드라인M"/>
              </a:rPr>
              <a:t>역량</a:t>
            </a:r>
            <a:r>
              <a:rPr sz="1800" b="1" spc="290" dirty="0">
                <a:latin typeface="HY헤드라인M"/>
                <a:cs typeface="HY헤드라인M"/>
              </a:rPr>
              <a:t> </a:t>
            </a:r>
            <a:r>
              <a:rPr sz="1800" b="1" spc="30" dirty="0">
                <a:latin typeface="HY헤드라인M"/>
                <a:cs typeface="HY헤드라인M"/>
              </a:rPr>
              <a:t>및</a:t>
            </a:r>
            <a:r>
              <a:rPr sz="1800" b="1" spc="290" dirty="0">
                <a:latin typeface="HY헤드라인M"/>
                <a:cs typeface="HY헤드라인M"/>
              </a:rPr>
              <a:t> </a:t>
            </a:r>
            <a:r>
              <a:rPr sz="1800" b="1" spc="30" dirty="0">
                <a:latin typeface="HY헤드라인M"/>
                <a:cs typeface="HY헤드라인M"/>
              </a:rPr>
              <a:t>품질</a:t>
            </a:r>
            <a:r>
              <a:rPr sz="1800" b="1" spc="290" dirty="0">
                <a:latin typeface="HY헤드라인M"/>
                <a:cs typeface="HY헤드라인M"/>
              </a:rPr>
              <a:t> </a:t>
            </a:r>
            <a:r>
              <a:rPr sz="1800" b="1" spc="30" dirty="0">
                <a:latin typeface="HY헤드라인M"/>
                <a:cs typeface="HY헤드라인M"/>
              </a:rPr>
              <a:t>제고</a:t>
            </a:r>
            <a:endParaRPr sz="1800">
              <a:latin typeface="HY헤드라인M"/>
              <a:cs typeface="HY헤드라인M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08291" y="1906966"/>
            <a:ext cx="5441950" cy="16649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25" dirty="0">
                <a:latin typeface="한컴바탕"/>
                <a:cs typeface="한컴바탕"/>
              </a:rPr>
              <a:t></a:t>
            </a:r>
            <a:r>
              <a:rPr sz="1600" b="1" spc="290" dirty="0">
                <a:latin typeface="한컴바탕"/>
                <a:cs typeface="한컴바탕"/>
              </a:rPr>
              <a:t> </a:t>
            </a:r>
            <a:r>
              <a:rPr sz="1600" b="1" spc="20" dirty="0">
                <a:latin typeface="HY울릉도M"/>
                <a:cs typeface="HY울릉도M"/>
              </a:rPr>
              <a:t>감사</a:t>
            </a:r>
            <a:r>
              <a:rPr sz="1600" b="1" spc="260" dirty="0">
                <a:latin typeface="HY울릉도M"/>
                <a:cs typeface="HY울릉도M"/>
              </a:rPr>
              <a:t> </a:t>
            </a:r>
            <a:r>
              <a:rPr sz="1600" b="1" spc="25" dirty="0">
                <a:latin typeface="HY울릉도M"/>
                <a:cs typeface="HY울릉도M"/>
              </a:rPr>
              <a:t>전문성</a:t>
            </a:r>
            <a:r>
              <a:rPr sz="1600" b="1" spc="260" dirty="0">
                <a:latin typeface="HY울릉도M"/>
                <a:cs typeface="HY울릉도M"/>
              </a:rPr>
              <a:t> </a:t>
            </a:r>
            <a:r>
              <a:rPr sz="1600" b="1" spc="20" dirty="0">
                <a:latin typeface="HY울릉도M"/>
                <a:cs typeface="HY울릉도M"/>
              </a:rPr>
              <a:t>강화</a:t>
            </a:r>
            <a:endParaRPr sz="1600">
              <a:latin typeface="HY울릉도M"/>
              <a:cs typeface="HY울릉도M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550">
              <a:latin typeface="HY울릉도M"/>
              <a:cs typeface="HY울릉도M"/>
            </a:endParaRPr>
          </a:p>
          <a:p>
            <a:pPr marL="385445" indent="-285115">
              <a:lnSpc>
                <a:spcPct val="100000"/>
              </a:lnSpc>
              <a:spcBef>
                <a:spcPts val="5"/>
              </a:spcBef>
              <a:buFont typeface=""/>
              <a:buChar char="❍"/>
              <a:tabLst>
                <a:tab pos="386080" algn="l"/>
              </a:tabLst>
            </a:pPr>
            <a:r>
              <a:rPr sz="1500" spc="-5" dirty="0">
                <a:latin typeface="펜흘림"/>
                <a:cs typeface="펜흘림"/>
              </a:rPr>
              <a:t>감사담당자의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전문</a:t>
            </a:r>
            <a:r>
              <a:rPr sz="1500" spc="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감사교육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이수를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통한</a:t>
            </a:r>
            <a:r>
              <a:rPr sz="1500" spc="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감사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역량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강화</a:t>
            </a:r>
            <a:endParaRPr sz="1500">
              <a:latin typeface="펜흘림"/>
              <a:cs typeface="펜흘림"/>
            </a:endParaRPr>
          </a:p>
          <a:p>
            <a:pPr marL="289560">
              <a:lnSpc>
                <a:spcPct val="100000"/>
              </a:lnSpc>
              <a:spcBef>
                <a:spcPts val="1195"/>
              </a:spcBef>
            </a:pPr>
            <a:r>
              <a:rPr sz="1500" spc="-5" dirty="0">
                <a:latin typeface="Times New Roman"/>
                <a:cs typeface="Times New Roman"/>
              </a:rPr>
              <a:t>-</a:t>
            </a:r>
            <a:r>
              <a:rPr sz="1500" spc="5" dirty="0">
                <a:latin typeface="Times New Roman"/>
                <a:cs typeface="Times New Roman"/>
              </a:rPr>
              <a:t> </a:t>
            </a:r>
            <a:r>
              <a:rPr sz="1500" spc="-5" dirty="0">
                <a:latin typeface="펜흘림"/>
                <a:cs typeface="펜흘림"/>
              </a:rPr>
              <a:t>개인별</a:t>
            </a:r>
            <a:r>
              <a:rPr sz="150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연간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감사전문교육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Times New Roman"/>
                <a:cs typeface="Times New Roman"/>
              </a:rPr>
              <a:t>40</a:t>
            </a:r>
            <a:r>
              <a:rPr sz="1500" spc="-5" dirty="0">
                <a:latin typeface="펜흘림"/>
                <a:cs typeface="펜흘림"/>
              </a:rPr>
              <a:t>시간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이상</a:t>
            </a:r>
            <a:r>
              <a:rPr sz="1500" spc="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의무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이수</a:t>
            </a:r>
            <a:endParaRPr sz="1500">
              <a:latin typeface="펜흘림"/>
              <a:cs typeface="펜흘림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850">
              <a:latin typeface="펜흘림"/>
              <a:cs typeface="펜흘림"/>
            </a:endParaRPr>
          </a:p>
          <a:p>
            <a:pPr marL="1742439">
              <a:lnSpc>
                <a:spcPct val="100000"/>
              </a:lnSpc>
            </a:pPr>
            <a:r>
              <a:rPr sz="1300" spc="45" dirty="0">
                <a:latin typeface="양재붓꽃체L"/>
                <a:cs typeface="양재붓꽃체L"/>
              </a:rPr>
              <a:t>&lt;연차별</a:t>
            </a:r>
            <a:r>
              <a:rPr sz="1300" spc="225" dirty="0">
                <a:latin typeface="양재붓꽃체L"/>
                <a:cs typeface="양재붓꽃체L"/>
              </a:rPr>
              <a:t> </a:t>
            </a:r>
            <a:r>
              <a:rPr sz="1300" spc="15" dirty="0">
                <a:latin typeface="양재붓꽃체L"/>
                <a:cs typeface="양재붓꽃체L"/>
              </a:rPr>
              <a:t>교육프로그램</a:t>
            </a:r>
            <a:r>
              <a:rPr sz="1300" spc="225" dirty="0">
                <a:latin typeface="양재붓꽃체L"/>
                <a:cs typeface="양재붓꽃체L"/>
              </a:rPr>
              <a:t> </a:t>
            </a:r>
            <a:r>
              <a:rPr sz="1300" spc="45" dirty="0">
                <a:latin typeface="양재붓꽃체L"/>
                <a:cs typeface="양재붓꽃체L"/>
              </a:rPr>
              <a:t>로드맵&gt;</a:t>
            </a:r>
            <a:endParaRPr sz="1300">
              <a:latin typeface="양재붓꽃체L"/>
              <a:cs typeface="양재붓꽃체L"/>
            </a:endParaRPr>
          </a:p>
        </p:txBody>
      </p: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1000734" y="3736575"/>
          <a:ext cx="5555615" cy="37757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93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522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09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110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1200" spc="-30" dirty="0">
                          <a:latin typeface="양재붓꽃체L"/>
                          <a:cs typeface="양재붓꽃체L"/>
                        </a:rPr>
                        <a:t>구</a:t>
                      </a:r>
                      <a:r>
                        <a:rPr sz="1200" spc="165" dirty="0">
                          <a:latin typeface="양재붓꽃체L"/>
                          <a:cs typeface="양재붓꽃체L"/>
                        </a:rPr>
                        <a:t> </a:t>
                      </a:r>
                      <a:r>
                        <a:rPr sz="1200" spc="-30" dirty="0">
                          <a:latin typeface="양재붓꽃체L"/>
                          <a:cs typeface="양재붓꽃체L"/>
                        </a:rPr>
                        <a:t>분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6667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306070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1200" spc="15" dirty="0">
                          <a:latin typeface="양재붓꽃체L"/>
                          <a:cs typeface="양재붓꽃체L"/>
                        </a:rPr>
                        <a:t>교육목표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R="8890"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1200" dirty="0">
                          <a:latin typeface="양재붓꽃체L"/>
                          <a:cs typeface="양재붓꽃체L"/>
                        </a:rPr>
                        <a:t>주요</a:t>
                      </a:r>
                      <a:r>
                        <a:rPr sz="1200" spc="165" dirty="0">
                          <a:latin typeface="양재붓꽃체L"/>
                          <a:cs typeface="양재붓꽃체L"/>
                        </a:rPr>
                        <a:t> </a:t>
                      </a:r>
                      <a:r>
                        <a:rPr sz="1200" spc="15" dirty="0">
                          <a:latin typeface="양재붓꽃체L"/>
                          <a:cs typeface="양재붓꽃체L"/>
                        </a:rPr>
                        <a:t>교육과정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6183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marL="444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200" spc="10" dirty="0">
                          <a:latin typeface="함초롬돋움"/>
                          <a:cs typeface="함초롬돋움"/>
                        </a:rPr>
                        <a:t>1차년도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L="130810" marR="123189" indent="189865">
                        <a:lnSpc>
                          <a:spcPct val="133200"/>
                        </a:lnSpc>
                      </a:pPr>
                      <a:r>
                        <a:rPr sz="1200" spc="35" dirty="0">
                          <a:latin typeface="함초롬돋움"/>
                          <a:cs typeface="함초롬돋움"/>
                        </a:rPr>
                        <a:t>감사업무 </a:t>
                      </a:r>
                      <a:r>
                        <a:rPr sz="1200" spc="4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기초지식</a:t>
                      </a:r>
                      <a:r>
                        <a:rPr sz="1200" spc="14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습득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ct val="100000"/>
                        </a:lnSpc>
                        <a:spcBef>
                          <a:spcPts val="520"/>
                        </a:spcBef>
                      </a:pPr>
                      <a:r>
                        <a:rPr sz="1200" spc="170" dirty="0">
                          <a:latin typeface="함초롬돋움"/>
                          <a:cs typeface="함초롬돋움"/>
                        </a:rPr>
                        <a:t>․감사교육원</a:t>
                      </a:r>
                      <a:r>
                        <a:rPr sz="1200" spc="21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25" dirty="0">
                          <a:latin typeface="함초롬돋움"/>
                          <a:cs typeface="함초롬돋움"/>
                        </a:rPr>
                        <a:t>감사기본과정,</a:t>
                      </a:r>
                      <a:r>
                        <a:rPr sz="1200" spc="21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회계기본과정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  <a:p>
                      <a:pPr marL="63500">
                        <a:lnSpc>
                          <a:spcPct val="100000"/>
                        </a:lnSpc>
                        <a:spcBef>
                          <a:spcPts val="475"/>
                        </a:spcBef>
                      </a:pPr>
                      <a:r>
                        <a:rPr sz="1200" spc="240" dirty="0">
                          <a:latin typeface="함초롬돋움"/>
                          <a:cs typeface="함초롬돋움"/>
                        </a:rPr>
                        <a:t>․법제처</a:t>
                      </a:r>
                      <a:r>
                        <a:rPr sz="1200" spc="13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법제기초과정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  <a:p>
                      <a:pPr marL="215900" marR="734695" indent="-152400">
                        <a:lnSpc>
                          <a:spcPct val="133200"/>
                        </a:lnSpc>
                      </a:pPr>
                      <a:r>
                        <a:rPr sz="1200" spc="170" dirty="0">
                          <a:latin typeface="함초롬돋움"/>
                          <a:cs typeface="함초롬돋움"/>
                        </a:rPr>
                        <a:t>․청렴연수원</a:t>
                      </a:r>
                      <a:r>
                        <a:rPr sz="1200" spc="204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청렴역량</a:t>
                      </a:r>
                      <a:r>
                        <a:rPr sz="1200" spc="204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강화</a:t>
                      </a:r>
                      <a:r>
                        <a:rPr sz="1200" spc="21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25" dirty="0">
                          <a:latin typeface="함초롬돋움"/>
                          <a:cs typeface="함초롬돋움"/>
                        </a:rPr>
                        <a:t>기본과정, </a:t>
                      </a:r>
                      <a:r>
                        <a:rPr sz="1200" spc="-3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청렴봉사성</a:t>
                      </a:r>
                      <a:r>
                        <a:rPr sz="1200" spc="22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함양과정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6604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0615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marL="444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200" spc="10" dirty="0">
                          <a:latin typeface="함초롬돋움"/>
                          <a:cs typeface="함초롬돋움"/>
                        </a:rPr>
                        <a:t>2차년도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130810" marR="123189" indent="189865">
                        <a:lnSpc>
                          <a:spcPct val="133200"/>
                        </a:lnSpc>
                      </a:pPr>
                      <a:r>
                        <a:rPr sz="1200" spc="35" dirty="0">
                          <a:latin typeface="함초롬돋움"/>
                          <a:cs typeface="함초롬돋움"/>
                        </a:rPr>
                        <a:t>감사업무 </a:t>
                      </a:r>
                      <a:r>
                        <a:rPr sz="1200" spc="4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심화과정</a:t>
                      </a:r>
                      <a:r>
                        <a:rPr sz="1200" spc="14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이수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1200" spc="170" dirty="0">
                          <a:latin typeface="함초롬돋움"/>
                          <a:cs typeface="함초롬돋움"/>
                        </a:rPr>
                        <a:t>․감사교육원</a:t>
                      </a:r>
                      <a:r>
                        <a:rPr sz="1200" spc="21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5" dirty="0">
                          <a:latin typeface="함초롬돋움"/>
                          <a:cs typeface="함초롬돋움"/>
                        </a:rPr>
                        <a:t>감사전문</a:t>
                      </a:r>
                      <a:r>
                        <a:rPr sz="1200" spc="15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및</a:t>
                      </a:r>
                      <a:r>
                        <a:rPr sz="1200" spc="1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5" dirty="0">
                          <a:latin typeface="함초롬돋움"/>
                          <a:cs typeface="함초롬돋움"/>
                        </a:rPr>
                        <a:t>회계전문</a:t>
                      </a:r>
                      <a:r>
                        <a:rPr sz="1200" spc="15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5" dirty="0">
                          <a:latin typeface="함초롬돋움"/>
                          <a:cs typeface="함초롬돋움"/>
                        </a:rPr>
                        <a:t>심화과정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  <a:p>
                      <a:pPr marL="63500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r>
                        <a:rPr sz="1200" spc="240" dirty="0">
                          <a:latin typeface="함초롬돋움"/>
                          <a:cs typeface="함초롬돋움"/>
                        </a:rPr>
                        <a:t>․법제처</a:t>
                      </a:r>
                      <a:r>
                        <a:rPr sz="1200" spc="21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25" dirty="0">
                          <a:latin typeface="함초롬돋움"/>
                          <a:cs typeface="함초롬돋움"/>
                        </a:rPr>
                        <a:t>법령해석과정,</a:t>
                      </a:r>
                      <a:r>
                        <a:rPr sz="1200" spc="22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행정법</a:t>
                      </a:r>
                      <a:r>
                        <a:rPr sz="1200" spc="21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일반과정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  <a:p>
                      <a:pPr marL="63500">
                        <a:lnSpc>
                          <a:spcPct val="100000"/>
                        </a:lnSpc>
                        <a:spcBef>
                          <a:spcPts val="475"/>
                        </a:spcBef>
                      </a:pPr>
                      <a:r>
                        <a:rPr sz="1200" dirty="0">
                          <a:latin typeface="함초롬돋움"/>
                          <a:cs typeface="함초롬돋움"/>
                        </a:rPr>
                        <a:t>․정보통신산업진흥원 </a:t>
                      </a:r>
                      <a:r>
                        <a:rPr sz="1200" spc="-70" dirty="0">
                          <a:latin typeface="함초롬돋움"/>
                          <a:cs typeface="함초롬돋움"/>
                        </a:rPr>
                        <a:t>SW사업</a:t>
                      </a:r>
                      <a:r>
                        <a:rPr sz="120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75" dirty="0">
                          <a:latin typeface="함초롬돋움"/>
                          <a:cs typeface="함초롬돋움"/>
                        </a:rPr>
                        <a:t>발주관리</a:t>
                      </a:r>
                      <a:r>
                        <a:rPr sz="120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75" dirty="0">
                          <a:latin typeface="함초롬돋움"/>
                          <a:cs typeface="함초롬돋움"/>
                        </a:rPr>
                        <a:t>역량강화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  <a:p>
                      <a:pPr marL="205104" marR="734695" indent="-142240">
                        <a:lnSpc>
                          <a:spcPct val="133200"/>
                        </a:lnSpc>
                      </a:pPr>
                      <a:r>
                        <a:rPr sz="1200" spc="170" dirty="0">
                          <a:latin typeface="함초롬돋움"/>
                          <a:cs typeface="함초롬돋움"/>
                        </a:rPr>
                        <a:t>․청렴연수원</a:t>
                      </a:r>
                      <a:r>
                        <a:rPr sz="1200" spc="204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청렴역량</a:t>
                      </a:r>
                      <a:r>
                        <a:rPr sz="1200" spc="204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강화</a:t>
                      </a:r>
                      <a:r>
                        <a:rPr sz="1200" spc="21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25" dirty="0">
                          <a:latin typeface="함초롬돋움"/>
                          <a:cs typeface="함초롬돋움"/>
                        </a:rPr>
                        <a:t>심화과정, </a:t>
                      </a:r>
                      <a:r>
                        <a:rPr sz="1200" spc="-3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85" dirty="0">
                          <a:latin typeface="함초롬돋움"/>
                          <a:cs typeface="함초롬돋움"/>
                        </a:rPr>
                        <a:t>청렴교</a:t>
                      </a:r>
                      <a:r>
                        <a:rPr sz="1200" dirty="0">
                          <a:latin typeface="함초롬돋움"/>
                          <a:cs typeface="함초롬돋움"/>
                        </a:rPr>
                        <a:t>육</a:t>
                      </a:r>
                      <a:r>
                        <a:rPr sz="1200" spc="-17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85" dirty="0">
                          <a:latin typeface="함초롬돋움"/>
                          <a:cs typeface="함초롬돋움"/>
                        </a:rPr>
                        <a:t>전문강</a:t>
                      </a:r>
                      <a:r>
                        <a:rPr sz="1200" dirty="0">
                          <a:latin typeface="함초롬돋움"/>
                          <a:cs typeface="함초롬돋움"/>
                        </a:rPr>
                        <a:t>사</a:t>
                      </a:r>
                      <a:r>
                        <a:rPr sz="1200" spc="-17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85" dirty="0">
                          <a:latin typeface="함초롬돋움"/>
                          <a:cs typeface="함초롬돋움"/>
                        </a:rPr>
                        <a:t>양성과정</a:t>
                      </a:r>
                      <a:r>
                        <a:rPr sz="1200" spc="-25" dirty="0">
                          <a:latin typeface="함초롬돋움"/>
                          <a:cs typeface="함초롬돋움"/>
                        </a:rPr>
                        <a:t>(</a:t>
                      </a:r>
                      <a:r>
                        <a:rPr sz="1200" spc="-85" dirty="0">
                          <a:latin typeface="함초롬돋움"/>
                          <a:cs typeface="함초롬돋움"/>
                        </a:rPr>
                        <a:t>기본</a:t>
                      </a:r>
                      <a:r>
                        <a:rPr sz="1200" dirty="0">
                          <a:latin typeface="함초롬돋움"/>
                          <a:cs typeface="함초롬돋움"/>
                        </a:rPr>
                        <a:t>)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6259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L="246379" marR="120014" indent="-114300">
                        <a:lnSpc>
                          <a:spcPct val="133200"/>
                        </a:lnSpc>
                      </a:pPr>
                      <a:r>
                        <a:rPr sz="1200" dirty="0">
                          <a:latin typeface="함초롬돋움"/>
                          <a:cs typeface="함초롬돋움"/>
                        </a:rPr>
                        <a:t>3차년도 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이상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127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L="473075" marR="161290" indent="-304800">
                        <a:lnSpc>
                          <a:spcPct val="133200"/>
                        </a:lnSpc>
                      </a:pPr>
                      <a:r>
                        <a:rPr sz="1200" dirty="0">
                          <a:latin typeface="함초롬돋움"/>
                          <a:cs typeface="함초롬돋움"/>
                        </a:rPr>
                        <a:t>전문감사인력 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양성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1200" spc="114" dirty="0">
                          <a:latin typeface="함초롬돋움"/>
                          <a:cs typeface="함초롬돋움"/>
                        </a:rPr>
                        <a:t>․한국감사협회 </a:t>
                      </a:r>
                      <a:r>
                        <a:rPr sz="1200" spc="-10" dirty="0">
                          <a:latin typeface="함초롬돋움"/>
                          <a:cs typeface="함초롬돋움"/>
                        </a:rPr>
                        <a:t>공공부문</a:t>
                      </a:r>
                      <a:r>
                        <a:rPr sz="1200" spc="13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10" dirty="0">
                          <a:latin typeface="함초롬돋움"/>
                          <a:cs typeface="함초롬돋움"/>
                        </a:rPr>
                        <a:t>내부감사</a:t>
                      </a:r>
                      <a:r>
                        <a:rPr sz="1200" spc="114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10" dirty="0">
                          <a:latin typeface="함초롬돋움"/>
                          <a:cs typeface="함초롬돋움"/>
                        </a:rPr>
                        <a:t>전문과정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  <a:p>
                      <a:pPr marL="63500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r>
                        <a:rPr sz="1200" spc="195" dirty="0">
                          <a:latin typeface="함초롬돋움"/>
                          <a:cs typeface="함초롬돋움"/>
                        </a:rPr>
                        <a:t>․전문기관</a:t>
                      </a:r>
                      <a:r>
                        <a:rPr sz="1200" spc="22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60" dirty="0">
                          <a:latin typeface="함초롬돋움"/>
                          <a:cs typeface="함초롬돋움"/>
                        </a:rPr>
                        <a:t>IT감사</a:t>
                      </a:r>
                      <a:r>
                        <a:rPr sz="1200" spc="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및</a:t>
                      </a:r>
                      <a:r>
                        <a:rPr sz="1200" spc="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25" dirty="0">
                          <a:latin typeface="함초롬돋움"/>
                          <a:cs typeface="함초롬돋움"/>
                        </a:rPr>
                        <a:t>정보보안</a:t>
                      </a:r>
                      <a:r>
                        <a:rPr sz="1200" spc="12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5" dirty="0">
                          <a:latin typeface="함초롬돋움"/>
                          <a:cs typeface="함초롬돋움"/>
                        </a:rPr>
                        <a:t>과정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  <a:p>
                      <a:pPr marL="63500">
                        <a:lnSpc>
                          <a:spcPct val="100000"/>
                        </a:lnSpc>
                        <a:spcBef>
                          <a:spcPts val="475"/>
                        </a:spcBef>
                      </a:pPr>
                      <a:r>
                        <a:rPr sz="1200" spc="10" dirty="0">
                          <a:latin typeface="함초롬돋움"/>
                          <a:cs typeface="함초롬돋움"/>
                        </a:rPr>
                        <a:t>․국제공인내부감사사(CIA)</a:t>
                      </a:r>
                      <a:r>
                        <a:rPr sz="1200" spc="16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5" dirty="0">
                          <a:latin typeface="함초롬돋움"/>
                          <a:cs typeface="함초롬돋움"/>
                        </a:rPr>
                        <a:t>자격</a:t>
                      </a:r>
                      <a:r>
                        <a:rPr sz="1200" spc="114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5" dirty="0">
                          <a:latin typeface="함초롬돋움"/>
                          <a:cs typeface="함초롬돋움"/>
                        </a:rPr>
                        <a:t>취득</a:t>
                      </a:r>
                      <a:r>
                        <a:rPr sz="1200" spc="12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5" dirty="0">
                          <a:latin typeface="함초롬돋움"/>
                          <a:cs typeface="함초롬돋움"/>
                        </a:rPr>
                        <a:t>과정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  <a:p>
                      <a:pPr marL="63500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r>
                        <a:rPr sz="1200" spc="-75" dirty="0">
                          <a:latin typeface="함초롬돋움"/>
                          <a:cs typeface="함초롬돋움"/>
                        </a:rPr>
                        <a:t>․청렴연수</a:t>
                      </a:r>
                      <a:r>
                        <a:rPr sz="1200" dirty="0">
                          <a:latin typeface="함초롬돋움"/>
                          <a:cs typeface="함초롬돋움"/>
                        </a:rPr>
                        <a:t>원</a:t>
                      </a:r>
                      <a:r>
                        <a:rPr sz="1200" spc="13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75" dirty="0">
                          <a:latin typeface="함초롬돋움"/>
                          <a:cs typeface="함초롬돋움"/>
                        </a:rPr>
                        <a:t>청렴교</a:t>
                      </a:r>
                      <a:r>
                        <a:rPr sz="1200" dirty="0">
                          <a:latin typeface="함초롬돋움"/>
                          <a:cs typeface="함초롬돋움"/>
                        </a:rPr>
                        <a:t>육</a:t>
                      </a:r>
                      <a:r>
                        <a:rPr sz="1200" spc="-16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75" dirty="0">
                          <a:latin typeface="함초롬돋움"/>
                          <a:cs typeface="함초롬돋움"/>
                        </a:rPr>
                        <a:t>전문강</a:t>
                      </a:r>
                      <a:r>
                        <a:rPr sz="1200" dirty="0">
                          <a:latin typeface="함초롬돋움"/>
                          <a:cs typeface="함초롬돋움"/>
                        </a:rPr>
                        <a:t>사</a:t>
                      </a:r>
                      <a:r>
                        <a:rPr sz="1200" spc="-1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75" dirty="0">
                          <a:latin typeface="함초롬돋움"/>
                          <a:cs typeface="함초롬돋움"/>
                        </a:rPr>
                        <a:t>양성과정</a:t>
                      </a:r>
                      <a:r>
                        <a:rPr sz="1200" spc="-25" dirty="0">
                          <a:latin typeface="함초롬돋움"/>
                          <a:cs typeface="함초롬돋움"/>
                        </a:rPr>
                        <a:t>(</a:t>
                      </a:r>
                      <a:r>
                        <a:rPr sz="1200" spc="-75" dirty="0">
                          <a:latin typeface="함초롬돋움"/>
                          <a:cs typeface="함초롬돋움"/>
                        </a:rPr>
                        <a:t>심화</a:t>
                      </a:r>
                      <a:r>
                        <a:rPr sz="1200" dirty="0">
                          <a:latin typeface="함초롬돋움"/>
                          <a:cs typeface="함초롬돋움"/>
                        </a:rPr>
                        <a:t>)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" name="object 7"/>
          <p:cNvSpPr txBox="1"/>
          <p:nvPr/>
        </p:nvSpPr>
        <p:spPr>
          <a:xfrm>
            <a:off x="800675" y="7869957"/>
            <a:ext cx="6047105" cy="16592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98450" indent="-286385">
              <a:lnSpc>
                <a:spcPct val="100000"/>
              </a:lnSpc>
              <a:spcBef>
                <a:spcPts val="95"/>
              </a:spcBef>
              <a:buFont typeface=""/>
              <a:buChar char="❍"/>
              <a:tabLst>
                <a:tab pos="299085" algn="l"/>
              </a:tabLst>
            </a:pPr>
            <a:r>
              <a:rPr sz="1500" spc="-5" dirty="0">
                <a:latin typeface="펜흘림"/>
                <a:cs typeface="펜흘림"/>
              </a:rPr>
              <a:t>청렴옴부즈만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자문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및</a:t>
            </a:r>
            <a:r>
              <a:rPr sz="150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유관기관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협력감사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실시</a:t>
            </a:r>
            <a:endParaRPr sz="1500">
              <a:latin typeface="펜흘림"/>
              <a:cs typeface="펜흘림"/>
            </a:endParaRPr>
          </a:p>
          <a:p>
            <a:pPr marL="455930" lvl="1" indent="-159385">
              <a:lnSpc>
                <a:spcPct val="100000"/>
              </a:lnSpc>
              <a:spcBef>
                <a:spcPts val="1200"/>
              </a:spcBef>
              <a:buFont typeface="Times New Roman"/>
              <a:buChar char="-"/>
              <a:tabLst>
                <a:tab pos="456565" algn="l"/>
              </a:tabLst>
            </a:pPr>
            <a:r>
              <a:rPr sz="1500" spc="-5" dirty="0">
                <a:latin typeface="펜흘림"/>
                <a:cs typeface="펜흘림"/>
              </a:rPr>
              <a:t>청렴옴부즈만의</a:t>
            </a:r>
            <a:r>
              <a:rPr sz="150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감사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참여를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통한</a:t>
            </a:r>
            <a:r>
              <a:rPr sz="1500" spc="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투명성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및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전문성</a:t>
            </a:r>
            <a:r>
              <a:rPr sz="1500" spc="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확보</a:t>
            </a:r>
            <a:endParaRPr sz="1500">
              <a:latin typeface="펜흘림"/>
              <a:cs typeface="펜흘림"/>
            </a:endParaRPr>
          </a:p>
          <a:p>
            <a:pPr marL="508634" lvl="2" indent="-134620">
              <a:lnSpc>
                <a:spcPct val="100000"/>
              </a:lnSpc>
              <a:spcBef>
                <a:spcPts val="1225"/>
              </a:spcBef>
              <a:buSzPct val="92307"/>
              <a:buFont typeface=""/>
              <a:buChar char="•"/>
              <a:tabLst>
                <a:tab pos="509270" algn="l"/>
              </a:tabLst>
            </a:pPr>
            <a:r>
              <a:rPr sz="1300" spc="-15" dirty="0">
                <a:latin typeface="펜흘림"/>
                <a:cs typeface="펜흘림"/>
              </a:rPr>
              <a:t>기관의</a:t>
            </a:r>
            <a:r>
              <a:rPr sz="1300" spc="-25" dirty="0">
                <a:latin typeface="펜흘림"/>
                <a:cs typeface="펜흘림"/>
              </a:rPr>
              <a:t> </a:t>
            </a:r>
            <a:r>
              <a:rPr sz="1300" spc="-15" dirty="0">
                <a:latin typeface="펜흘림"/>
                <a:cs typeface="펜흘림"/>
              </a:rPr>
              <a:t>부패취약</a:t>
            </a:r>
            <a:r>
              <a:rPr sz="1300" spc="-25" dirty="0">
                <a:latin typeface="펜흘림"/>
                <a:cs typeface="펜흘림"/>
              </a:rPr>
              <a:t> </a:t>
            </a:r>
            <a:r>
              <a:rPr sz="1300" spc="-15" dirty="0">
                <a:latin typeface="펜흘림"/>
                <a:cs typeface="펜흘림"/>
              </a:rPr>
              <a:t>분야에</a:t>
            </a:r>
            <a:r>
              <a:rPr sz="1300" spc="-20" dirty="0">
                <a:latin typeface="펜흘림"/>
                <a:cs typeface="펜흘림"/>
              </a:rPr>
              <a:t> </a:t>
            </a:r>
            <a:r>
              <a:rPr sz="1300" spc="-15" dirty="0">
                <a:latin typeface="펜흘림"/>
                <a:cs typeface="펜흘림"/>
              </a:rPr>
              <a:t>대한</a:t>
            </a:r>
            <a:r>
              <a:rPr sz="1300" spc="-25" dirty="0">
                <a:latin typeface="펜흘림"/>
                <a:cs typeface="펜흘림"/>
              </a:rPr>
              <a:t> </a:t>
            </a:r>
            <a:r>
              <a:rPr sz="1300" spc="-15" dirty="0">
                <a:latin typeface="펜흘림"/>
                <a:cs typeface="펜흘림"/>
              </a:rPr>
              <a:t>외부감시</a:t>
            </a:r>
            <a:r>
              <a:rPr sz="1300" spc="-2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및</a:t>
            </a:r>
            <a:r>
              <a:rPr sz="1300" spc="-4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자문</a:t>
            </a:r>
            <a:r>
              <a:rPr sz="1300" spc="-4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역할</a:t>
            </a:r>
            <a:r>
              <a:rPr sz="1300" spc="-35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수행</a:t>
            </a:r>
            <a:endParaRPr sz="1300">
              <a:latin typeface="펜흘림"/>
              <a:cs typeface="펜흘림"/>
            </a:endParaRPr>
          </a:p>
          <a:p>
            <a:pPr marL="476884" marR="5080" lvl="1" indent="-180340">
              <a:lnSpc>
                <a:spcPct val="133200"/>
              </a:lnSpc>
              <a:spcBef>
                <a:spcPts val="484"/>
              </a:spcBef>
              <a:buFont typeface="Times New Roman"/>
              <a:buChar char="-"/>
              <a:tabLst>
                <a:tab pos="477520" algn="l"/>
              </a:tabLst>
            </a:pPr>
            <a:r>
              <a:rPr sz="1500" spc="-5" dirty="0">
                <a:latin typeface="펜흘림"/>
                <a:cs typeface="펜흘림"/>
              </a:rPr>
              <a:t>특정분야</a:t>
            </a:r>
            <a:r>
              <a:rPr sz="1500" spc="15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전문성이</a:t>
            </a:r>
            <a:r>
              <a:rPr sz="1500" spc="16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있는</a:t>
            </a:r>
            <a:r>
              <a:rPr sz="1500" spc="16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유관기관</a:t>
            </a:r>
            <a:r>
              <a:rPr sz="1500" spc="16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감사인과</a:t>
            </a:r>
            <a:r>
              <a:rPr sz="1500" spc="100" dirty="0">
                <a:latin typeface="펜흘림"/>
                <a:cs typeface="펜흘림"/>
              </a:rPr>
              <a:t> </a:t>
            </a:r>
            <a:r>
              <a:rPr sz="1500" spc="-15" dirty="0">
                <a:latin typeface="펜흘림"/>
                <a:cs typeface="펜흘림"/>
              </a:rPr>
              <a:t>협력감사</a:t>
            </a:r>
            <a:r>
              <a:rPr sz="1500" spc="16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등</a:t>
            </a:r>
            <a:r>
              <a:rPr sz="1500" spc="15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업무 </a:t>
            </a:r>
            <a:r>
              <a:rPr sz="1500" spc="-73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교류를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통한</a:t>
            </a:r>
            <a:r>
              <a:rPr sz="1500" spc="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감사의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질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제고</a:t>
            </a:r>
            <a:endParaRPr sz="1500">
              <a:latin typeface="펜흘림"/>
              <a:cs typeface="펜흘림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r>
              <a:rPr spc="-5" dirty="0"/>
              <a:t>6</a:t>
            </a:r>
            <a:r>
              <a:rPr spc="140" dirty="0"/>
              <a:t> </a:t>
            </a:r>
            <a:r>
              <a:rPr spc="-5" dirty="0"/>
              <a:t>-</a:t>
            </a:r>
          </a:p>
        </p:txBody>
      </p:sp>
      <p:sp>
        <p:nvSpPr>
          <p:cNvPr id="2" name="object 2"/>
          <p:cNvSpPr txBox="1"/>
          <p:nvPr/>
        </p:nvSpPr>
        <p:spPr>
          <a:xfrm>
            <a:off x="808291" y="1036189"/>
            <a:ext cx="6028690" cy="38512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25" dirty="0">
                <a:latin typeface="한컴바탕"/>
                <a:cs typeface="한컴바탕"/>
              </a:rPr>
              <a:t></a:t>
            </a:r>
            <a:r>
              <a:rPr sz="1600" b="1" spc="290" dirty="0">
                <a:latin typeface="한컴바탕"/>
                <a:cs typeface="한컴바탕"/>
              </a:rPr>
              <a:t> </a:t>
            </a:r>
            <a:r>
              <a:rPr sz="1600" b="1" spc="20" dirty="0">
                <a:latin typeface="HY울릉도M"/>
                <a:cs typeface="HY울릉도M"/>
              </a:rPr>
              <a:t>감사</a:t>
            </a:r>
            <a:r>
              <a:rPr sz="1600" b="1" spc="260" dirty="0">
                <a:latin typeface="HY울릉도M"/>
                <a:cs typeface="HY울릉도M"/>
              </a:rPr>
              <a:t> </a:t>
            </a:r>
            <a:r>
              <a:rPr sz="1600" b="1" spc="20" dirty="0">
                <a:latin typeface="HY울릉도M"/>
                <a:cs typeface="HY울릉도M"/>
              </a:rPr>
              <a:t>품질</a:t>
            </a:r>
            <a:r>
              <a:rPr sz="1600" b="1" spc="260" dirty="0">
                <a:latin typeface="HY울릉도M"/>
                <a:cs typeface="HY울릉도M"/>
              </a:rPr>
              <a:t> </a:t>
            </a:r>
            <a:r>
              <a:rPr sz="1600" b="1" spc="25" dirty="0">
                <a:latin typeface="HY울릉도M"/>
                <a:cs typeface="HY울릉도M"/>
              </a:rPr>
              <a:t>관리</a:t>
            </a:r>
            <a:endParaRPr sz="1600">
              <a:latin typeface="HY울릉도M"/>
              <a:cs typeface="HY울릉도M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500">
              <a:latin typeface="HY울릉도M"/>
              <a:cs typeface="HY울릉도M"/>
            </a:endParaRPr>
          </a:p>
          <a:p>
            <a:pPr marL="385445" indent="-285115">
              <a:lnSpc>
                <a:spcPct val="100000"/>
              </a:lnSpc>
              <a:spcBef>
                <a:spcPts val="5"/>
              </a:spcBef>
              <a:buFont typeface=""/>
              <a:buChar char="❍"/>
              <a:tabLst>
                <a:tab pos="386080" algn="l"/>
              </a:tabLst>
            </a:pPr>
            <a:r>
              <a:rPr sz="1500" spc="-5" dirty="0">
                <a:latin typeface="펜흘림"/>
                <a:cs typeface="펜흘림"/>
              </a:rPr>
              <a:t>감사규정</a:t>
            </a:r>
            <a:r>
              <a:rPr sz="1500" spc="-2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및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시행규칙</a:t>
            </a:r>
            <a:r>
              <a:rPr sz="1500" spc="-2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개정</a:t>
            </a:r>
            <a:r>
              <a:rPr sz="1300" spc="-5" dirty="0">
                <a:latin typeface="Times New Roman"/>
                <a:cs typeface="Times New Roman"/>
              </a:rPr>
              <a:t>(2</a:t>
            </a:r>
            <a:r>
              <a:rPr sz="1300" spc="-5" dirty="0">
                <a:latin typeface="펜흘림"/>
                <a:cs typeface="펜흘림"/>
              </a:rPr>
              <a:t>월</a:t>
            </a:r>
            <a:r>
              <a:rPr sz="1300" spc="-5" dirty="0">
                <a:latin typeface="Times New Roman"/>
                <a:cs typeface="Times New Roman"/>
              </a:rPr>
              <a:t>)</a:t>
            </a: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"/>
              <a:buChar char="❍"/>
            </a:pPr>
            <a:endParaRPr sz="1300">
              <a:latin typeface="Times New Roman"/>
              <a:cs typeface="Times New Roman"/>
            </a:endParaRPr>
          </a:p>
          <a:p>
            <a:pPr marL="448309" lvl="1" indent="-159385">
              <a:lnSpc>
                <a:spcPct val="100000"/>
              </a:lnSpc>
              <a:buFont typeface="Times New Roman"/>
              <a:buChar char="-"/>
              <a:tabLst>
                <a:tab pos="448945" algn="l"/>
              </a:tabLst>
            </a:pPr>
            <a:r>
              <a:rPr sz="1500" spc="-5" dirty="0">
                <a:latin typeface="펜흘림"/>
                <a:cs typeface="펜흘림"/>
              </a:rPr>
              <a:t>불합리한</a:t>
            </a:r>
            <a:r>
              <a:rPr sz="150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조문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재검토</a:t>
            </a:r>
            <a:r>
              <a:rPr sz="1500" spc="-5" dirty="0">
                <a:latin typeface="Times New Roman"/>
                <a:cs typeface="Times New Roman"/>
              </a:rPr>
              <a:t>,</a:t>
            </a:r>
            <a:r>
              <a:rPr sz="1500" spc="360" dirty="0">
                <a:latin typeface="Times New Roman"/>
                <a:cs typeface="Times New Roman"/>
              </a:rPr>
              <a:t> </a:t>
            </a:r>
            <a:r>
              <a:rPr sz="1500" spc="-5" dirty="0">
                <a:latin typeface="펜흘림"/>
                <a:cs typeface="펜흘림"/>
              </a:rPr>
              <a:t>참조</a:t>
            </a:r>
            <a:r>
              <a:rPr sz="1500" spc="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조문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및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오타</a:t>
            </a:r>
            <a:r>
              <a:rPr sz="1500" spc="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수정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등</a:t>
            </a:r>
            <a:endParaRPr sz="1500">
              <a:latin typeface="펜흘림"/>
              <a:cs typeface="펜흘림"/>
            </a:endParaRPr>
          </a:p>
          <a:p>
            <a:pPr lvl="1">
              <a:lnSpc>
                <a:spcPct val="100000"/>
              </a:lnSpc>
              <a:spcBef>
                <a:spcPts val="20"/>
              </a:spcBef>
              <a:buFont typeface="Times New Roman"/>
              <a:buChar char="-"/>
            </a:pPr>
            <a:endParaRPr sz="1450">
              <a:latin typeface="펜흘림"/>
              <a:cs typeface="펜흘림"/>
            </a:endParaRPr>
          </a:p>
          <a:p>
            <a:pPr marL="385445" indent="-285115">
              <a:lnSpc>
                <a:spcPct val="100000"/>
              </a:lnSpc>
              <a:buFont typeface=""/>
              <a:buChar char="❍"/>
              <a:tabLst>
                <a:tab pos="386080" algn="l"/>
              </a:tabLst>
            </a:pPr>
            <a:r>
              <a:rPr sz="1500" spc="-5" dirty="0">
                <a:latin typeface="펜흘림"/>
                <a:cs typeface="펜흘림"/>
              </a:rPr>
              <a:t>감사사례집</a:t>
            </a:r>
            <a:r>
              <a:rPr sz="1500" spc="-45" dirty="0">
                <a:latin typeface="펜흘림"/>
                <a:cs typeface="펜흘림"/>
              </a:rPr>
              <a:t> </a:t>
            </a:r>
            <a:r>
              <a:rPr sz="1500" spc="5" dirty="0">
                <a:latin typeface="펜흘림"/>
                <a:cs typeface="펜흘림"/>
              </a:rPr>
              <a:t>출판</a:t>
            </a:r>
            <a:r>
              <a:rPr sz="1300" spc="5" dirty="0">
                <a:latin typeface="Times New Roman"/>
                <a:cs typeface="Times New Roman"/>
              </a:rPr>
              <a:t>(7~8</a:t>
            </a:r>
            <a:r>
              <a:rPr sz="1300" spc="5" dirty="0">
                <a:latin typeface="펜흘림"/>
                <a:cs typeface="펜흘림"/>
              </a:rPr>
              <a:t>월</a:t>
            </a:r>
            <a:r>
              <a:rPr sz="1300" spc="5" dirty="0">
                <a:latin typeface="Times New Roman"/>
                <a:cs typeface="Times New Roman"/>
              </a:rPr>
              <a:t>)</a:t>
            </a: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Font typeface=""/>
              <a:buChar char="❍"/>
            </a:pPr>
            <a:endParaRPr sz="1300">
              <a:latin typeface="Times New Roman"/>
              <a:cs typeface="Times New Roman"/>
            </a:endParaRPr>
          </a:p>
          <a:p>
            <a:pPr marL="448309" lvl="1" indent="-159385">
              <a:lnSpc>
                <a:spcPct val="100000"/>
              </a:lnSpc>
              <a:buFont typeface="Times New Roman"/>
              <a:buChar char="-"/>
              <a:tabLst>
                <a:tab pos="448945" algn="l"/>
              </a:tabLst>
            </a:pPr>
            <a:r>
              <a:rPr sz="1500" spc="-5" dirty="0">
                <a:latin typeface="펜흘림"/>
                <a:cs typeface="펜흘림"/>
              </a:rPr>
              <a:t>사업부서 업무별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유사사례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발생</a:t>
            </a:r>
            <a:r>
              <a:rPr sz="150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미연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방지</a:t>
            </a:r>
            <a:endParaRPr sz="1500">
              <a:latin typeface="펜흘림"/>
              <a:cs typeface="펜흘림"/>
            </a:endParaRPr>
          </a:p>
          <a:p>
            <a:pPr lvl="1">
              <a:lnSpc>
                <a:spcPct val="100000"/>
              </a:lnSpc>
              <a:spcBef>
                <a:spcPts val="15"/>
              </a:spcBef>
              <a:buFont typeface="Times New Roman"/>
              <a:buChar char="-"/>
            </a:pPr>
            <a:endParaRPr sz="1100">
              <a:latin typeface="펜흘림"/>
              <a:cs typeface="펜흘림"/>
            </a:endParaRPr>
          </a:p>
          <a:p>
            <a:pPr marL="448309" lvl="1" indent="-159385">
              <a:lnSpc>
                <a:spcPct val="100000"/>
              </a:lnSpc>
              <a:buFont typeface="Times New Roman"/>
              <a:buChar char="-"/>
              <a:tabLst>
                <a:tab pos="448945" algn="l"/>
              </a:tabLst>
            </a:pPr>
            <a:r>
              <a:rPr sz="1500" spc="-5" dirty="0">
                <a:latin typeface="펜흘림"/>
                <a:cs typeface="펜흘림"/>
              </a:rPr>
              <a:t>전</a:t>
            </a:r>
            <a:r>
              <a:rPr sz="150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직원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대상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다빈도</a:t>
            </a:r>
            <a:r>
              <a:rPr sz="150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지적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감사사례에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대한</a:t>
            </a:r>
            <a:r>
              <a:rPr sz="1500" spc="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교육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실시</a:t>
            </a:r>
            <a:endParaRPr sz="1500">
              <a:latin typeface="펜흘림"/>
              <a:cs typeface="펜흘림"/>
            </a:endParaRPr>
          </a:p>
          <a:p>
            <a:pPr lvl="1">
              <a:lnSpc>
                <a:spcPct val="100000"/>
              </a:lnSpc>
              <a:spcBef>
                <a:spcPts val="20"/>
              </a:spcBef>
              <a:buFont typeface="Times New Roman"/>
              <a:buChar char="-"/>
            </a:pPr>
            <a:endParaRPr sz="1450">
              <a:latin typeface="펜흘림"/>
              <a:cs typeface="펜흘림"/>
            </a:endParaRPr>
          </a:p>
          <a:p>
            <a:pPr marL="385445" indent="-285115">
              <a:lnSpc>
                <a:spcPct val="100000"/>
              </a:lnSpc>
              <a:buFont typeface=""/>
              <a:buChar char="❍"/>
              <a:tabLst>
                <a:tab pos="386080" algn="l"/>
              </a:tabLst>
            </a:pPr>
            <a:r>
              <a:rPr sz="1500" spc="-5" dirty="0">
                <a:latin typeface="펜흘림"/>
                <a:cs typeface="펜흘림"/>
              </a:rPr>
              <a:t>감사결과</a:t>
            </a:r>
            <a:r>
              <a:rPr sz="1500" spc="-3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사후관리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강화</a:t>
            </a:r>
            <a:r>
              <a:rPr sz="1300" spc="-5" dirty="0">
                <a:latin typeface="Times New Roman"/>
                <a:cs typeface="Times New Roman"/>
              </a:rPr>
              <a:t>(</a:t>
            </a:r>
            <a:r>
              <a:rPr sz="1300" spc="-5" dirty="0">
                <a:latin typeface="펜흘림"/>
                <a:cs typeface="펜흘림"/>
              </a:rPr>
              <a:t>계속</a:t>
            </a:r>
            <a:r>
              <a:rPr sz="1300" spc="-5" dirty="0">
                <a:latin typeface="Times New Roman"/>
                <a:cs typeface="Times New Roman"/>
              </a:rPr>
              <a:t>)</a:t>
            </a: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"/>
              <a:buChar char="❍"/>
            </a:pPr>
            <a:endParaRPr sz="1300">
              <a:latin typeface="Times New Roman"/>
              <a:cs typeface="Times New Roman"/>
            </a:endParaRPr>
          </a:p>
          <a:p>
            <a:pPr marL="448309" lvl="1" indent="-159385">
              <a:lnSpc>
                <a:spcPct val="100000"/>
              </a:lnSpc>
              <a:spcBef>
                <a:spcPts val="5"/>
              </a:spcBef>
              <a:buFont typeface="Times New Roman"/>
              <a:buChar char="-"/>
              <a:tabLst>
                <a:tab pos="448945" algn="l"/>
              </a:tabLst>
            </a:pPr>
            <a:r>
              <a:rPr sz="1500" spc="-5" dirty="0">
                <a:latin typeface="펜흘림"/>
                <a:cs typeface="펜흘림"/>
              </a:rPr>
              <a:t>감사결과</a:t>
            </a:r>
            <a:r>
              <a:rPr sz="150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처분요구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이행실태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지속적</a:t>
            </a:r>
            <a:r>
              <a:rPr sz="1500" spc="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점검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및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확인</a:t>
            </a:r>
            <a:endParaRPr sz="1500">
              <a:latin typeface="펜흘림"/>
              <a:cs typeface="펜흘림"/>
            </a:endParaRPr>
          </a:p>
          <a:p>
            <a:pPr lvl="1">
              <a:lnSpc>
                <a:spcPct val="100000"/>
              </a:lnSpc>
              <a:buFont typeface="Times New Roman"/>
              <a:buChar char="-"/>
            </a:pPr>
            <a:endParaRPr sz="1100">
              <a:latin typeface="펜흘림"/>
              <a:cs typeface="펜흘림"/>
            </a:endParaRPr>
          </a:p>
          <a:p>
            <a:pPr marL="448309" lvl="1" indent="-159385">
              <a:lnSpc>
                <a:spcPct val="100000"/>
              </a:lnSpc>
              <a:buFont typeface="Times New Roman"/>
              <a:buChar char="-"/>
              <a:tabLst>
                <a:tab pos="448945" algn="l"/>
              </a:tabLst>
            </a:pPr>
            <a:r>
              <a:rPr sz="1500" spc="-80" dirty="0">
                <a:latin typeface="펜흘림"/>
                <a:cs typeface="펜흘림"/>
              </a:rPr>
              <a:t>기재</a:t>
            </a:r>
            <a:r>
              <a:rPr sz="1500" spc="-5" dirty="0">
                <a:latin typeface="펜흘림"/>
                <a:cs typeface="펜흘림"/>
              </a:rPr>
              <a:t>부</a:t>
            </a:r>
            <a:r>
              <a:rPr sz="1500" spc="-114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및</a:t>
            </a:r>
            <a:r>
              <a:rPr sz="1500" spc="-114" dirty="0">
                <a:latin typeface="펜흘림"/>
                <a:cs typeface="펜흘림"/>
              </a:rPr>
              <a:t> </a:t>
            </a:r>
            <a:r>
              <a:rPr sz="1500" spc="-90" dirty="0">
                <a:latin typeface="펜흘림"/>
                <a:cs typeface="펜흘림"/>
              </a:rPr>
              <a:t>우</a:t>
            </a:r>
            <a:r>
              <a:rPr sz="1500" spc="-80" dirty="0">
                <a:latin typeface="펜흘림"/>
                <a:cs typeface="펜흘림"/>
              </a:rPr>
              <a:t>리</a:t>
            </a:r>
            <a:r>
              <a:rPr sz="1500" spc="-5" dirty="0">
                <a:latin typeface="펜흘림"/>
                <a:cs typeface="펜흘림"/>
              </a:rPr>
              <a:t>원</a:t>
            </a:r>
            <a:r>
              <a:rPr sz="1500" spc="-114" dirty="0">
                <a:latin typeface="펜흘림"/>
                <a:cs typeface="펜흘림"/>
              </a:rPr>
              <a:t> </a:t>
            </a:r>
            <a:r>
              <a:rPr sz="1500" spc="-80" dirty="0">
                <a:latin typeface="펜흘림"/>
                <a:cs typeface="펜흘림"/>
              </a:rPr>
              <a:t>홈</a:t>
            </a:r>
            <a:r>
              <a:rPr sz="1500" spc="-90" dirty="0">
                <a:latin typeface="펜흘림"/>
                <a:cs typeface="펜흘림"/>
              </a:rPr>
              <a:t>페</a:t>
            </a:r>
            <a:r>
              <a:rPr sz="1500" spc="-80" dirty="0">
                <a:latin typeface="펜흘림"/>
                <a:cs typeface="펜흘림"/>
              </a:rPr>
              <a:t>이지</a:t>
            </a:r>
            <a:r>
              <a:rPr sz="1500" spc="-5" dirty="0">
                <a:latin typeface="Times New Roman"/>
                <a:cs typeface="Times New Roman"/>
              </a:rPr>
              <a:t>,</a:t>
            </a:r>
            <a:r>
              <a:rPr sz="1500" dirty="0">
                <a:latin typeface="Times New Roman"/>
                <a:cs typeface="Times New Roman"/>
              </a:rPr>
              <a:t> </a:t>
            </a:r>
            <a:r>
              <a:rPr sz="1500" spc="-70" dirty="0">
                <a:latin typeface="Times New Roman"/>
                <a:cs typeface="Times New Roman"/>
              </a:rPr>
              <a:t> </a:t>
            </a:r>
            <a:r>
              <a:rPr sz="1500" spc="-80" dirty="0">
                <a:latin typeface="펜흘림"/>
                <a:cs typeface="펜흘림"/>
              </a:rPr>
              <a:t>감사</a:t>
            </a:r>
            <a:r>
              <a:rPr sz="1500" spc="-5" dirty="0">
                <a:latin typeface="펜흘림"/>
                <a:cs typeface="펜흘림"/>
              </a:rPr>
              <a:t>원</a:t>
            </a:r>
            <a:r>
              <a:rPr sz="1500" spc="-114" dirty="0">
                <a:latin typeface="펜흘림"/>
                <a:cs typeface="펜흘림"/>
              </a:rPr>
              <a:t> </a:t>
            </a:r>
            <a:r>
              <a:rPr sz="1500" spc="-90" dirty="0">
                <a:latin typeface="펜흘림"/>
                <a:cs typeface="펜흘림"/>
              </a:rPr>
              <a:t>공</a:t>
            </a:r>
            <a:r>
              <a:rPr sz="1500" spc="-80" dirty="0">
                <a:latin typeface="펜흘림"/>
                <a:cs typeface="펜흘림"/>
              </a:rPr>
              <a:t>공감</a:t>
            </a:r>
            <a:r>
              <a:rPr sz="1500" spc="-90" dirty="0">
                <a:latin typeface="펜흘림"/>
                <a:cs typeface="펜흘림"/>
              </a:rPr>
              <a:t>사</a:t>
            </a:r>
            <a:r>
              <a:rPr sz="1500" spc="-80" dirty="0">
                <a:latin typeface="펜흘림"/>
                <a:cs typeface="펜흘림"/>
              </a:rPr>
              <a:t>시스</a:t>
            </a:r>
            <a:r>
              <a:rPr sz="1500" spc="-5" dirty="0">
                <a:latin typeface="펜흘림"/>
                <a:cs typeface="펜흘림"/>
              </a:rPr>
              <a:t>템</a:t>
            </a:r>
            <a:r>
              <a:rPr sz="1500" spc="-114" dirty="0">
                <a:latin typeface="펜흘림"/>
                <a:cs typeface="펜흘림"/>
              </a:rPr>
              <a:t> </a:t>
            </a:r>
            <a:r>
              <a:rPr sz="1500" spc="-90" dirty="0">
                <a:latin typeface="펜흘림"/>
                <a:cs typeface="펜흘림"/>
              </a:rPr>
              <a:t>감</a:t>
            </a:r>
            <a:r>
              <a:rPr sz="1500" spc="-80" dirty="0">
                <a:latin typeface="펜흘림"/>
                <a:cs typeface="펜흘림"/>
              </a:rPr>
              <a:t>사결</a:t>
            </a:r>
            <a:r>
              <a:rPr sz="1500" spc="-5" dirty="0">
                <a:latin typeface="펜흘림"/>
                <a:cs typeface="펜흘림"/>
              </a:rPr>
              <a:t>과</a:t>
            </a:r>
            <a:r>
              <a:rPr sz="1500" spc="-114" dirty="0">
                <a:latin typeface="펜흘림"/>
                <a:cs typeface="펜흘림"/>
              </a:rPr>
              <a:t> </a:t>
            </a:r>
            <a:r>
              <a:rPr sz="1500" spc="-90" dirty="0">
                <a:latin typeface="펜흘림"/>
                <a:cs typeface="펜흘림"/>
              </a:rPr>
              <a:t>공</a:t>
            </a:r>
            <a:r>
              <a:rPr sz="1500" spc="-5" dirty="0">
                <a:latin typeface="펜흘림"/>
                <a:cs typeface="펜흘림"/>
              </a:rPr>
              <a:t>개</a:t>
            </a:r>
            <a:endParaRPr sz="1500">
              <a:latin typeface="펜흘림"/>
              <a:cs typeface="펜흘림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1087551" y="5073173"/>
          <a:ext cx="5737860" cy="14039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449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72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55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325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769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83159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spc="-30" dirty="0">
                          <a:latin typeface="양재붓꽃체L"/>
                          <a:cs typeface="양재붓꽃체L"/>
                        </a:rPr>
                        <a:t>구분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127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R="1270"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spc="-30" dirty="0">
                          <a:latin typeface="양재붓꽃체L"/>
                          <a:cs typeface="양재붓꽃체L"/>
                        </a:rPr>
                        <a:t>보</a:t>
                      </a:r>
                      <a:r>
                        <a:rPr sz="1200" spc="75" dirty="0">
                          <a:latin typeface="양재붓꽃체L"/>
                          <a:cs typeface="양재붓꽃체L"/>
                        </a:rPr>
                        <a:t> </a:t>
                      </a:r>
                      <a:r>
                        <a:rPr sz="1200" spc="-30" dirty="0">
                          <a:latin typeface="양재붓꽃체L"/>
                          <a:cs typeface="양재붓꽃체L"/>
                        </a:rPr>
                        <a:t>고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R="7620"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spc="-30" dirty="0">
                          <a:latin typeface="양재붓꽃체L"/>
                          <a:cs typeface="양재붓꽃체L"/>
                        </a:rPr>
                        <a:t>공</a:t>
                      </a:r>
                      <a:r>
                        <a:rPr sz="1200" spc="75" dirty="0">
                          <a:latin typeface="양재붓꽃체L"/>
                          <a:cs typeface="양재붓꽃체L"/>
                        </a:rPr>
                        <a:t> </a:t>
                      </a:r>
                      <a:r>
                        <a:rPr sz="1200" spc="-30" dirty="0">
                          <a:latin typeface="양재붓꽃체L"/>
                          <a:cs typeface="양재붓꽃체L"/>
                        </a:rPr>
                        <a:t>개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397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27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R="12065"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spc="-30" dirty="0">
                          <a:latin typeface="양재붓꽃체L"/>
                          <a:cs typeface="양재붓꽃체L"/>
                        </a:rPr>
                        <a:t>이사회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R="1270"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spc="-30" dirty="0">
                          <a:latin typeface="양재붓꽃체L"/>
                          <a:cs typeface="양재붓꽃체L"/>
                        </a:rPr>
                        <a:t>감사원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R="12065"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spc="-35" dirty="0">
                          <a:latin typeface="양재붓꽃체L"/>
                          <a:cs typeface="양재붓꽃체L"/>
                        </a:rPr>
                        <a:t>홈페이지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161290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spc="-280" dirty="0">
                          <a:latin typeface="양재붓꽃체L"/>
                          <a:cs typeface="양재붓꽃체L"/>
                        </a:rPr>
                        <a:t>알리오시스템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3308"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  <a:spcBef>
                          <a:spcPts val="840"/>
                        </a:spcBef>
                      </a:pPr>
                      <a:r>
                        <a:rPr sz="1200" spc="-20" dirty="0">
                          <a:latin typeface="함초롬돋움"/>
                          <a:cs typeface="함초롬돋움"/>
                        </a:rPr>
                        <a:t>연간감사보고서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10668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20"/>
                        </a:lnSpc>
                        <a:spcBef>
                          <a:spcPts val="244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○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  <a:p>
                      <a:pPr algn="ctr">
                        <a:lnSpc>
                          <a:spcPts val="1320"/>
                        </a:lnSpc>
                      </a:pPr>
                      <a:r>
                        <a:rPr sz="1200" spc="-70" dirty="0">
                          <a:latin typeface="함초롬돋움"/>
                          <a:cs typeface="함초롬돋움"/>
                        </a:rPr>
                        <a:t>(</a:t>
                      </a:r>
                      <a:r>
                        <a:rPr sz="1200" spc="-254" dirty="0">
                          <a:latin typeface="함초롬돋움"/>
                          <a:cs typeface="함초롬돋움"/>
                        </a:rPr>
                        <a:t>다</a:t>
                      </a:r>
                      <a:r>
                        <a:rPr sz="1200" dirty="0">
                          <a:latin typeface="함초롬돋움"/>
                          <a:cs typeface="함초롬돋움"/>
                        </a:rPr>
                        <a:t>음</a:t>
                      </a:r>
                      <a:r>
                        <a:rPr sz="1200" spc="-1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dirty="0">
                          <a:latin typeface="함초롬돋움"/>
                          <a:cs typeface="함초롬돋움"/>
                        </a:rPr>
                        <a:t>해</a:t>
                      </a:r>
                      <a:r>
                        <a:rPr sz="1200" spc="-1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120" dirty="0">
                          <a:latin typeface="함초롬돋움"/>
                          <a:cs typeface="함초롬돋움"/>
                        </a:rPr>
                        <a:t>2</a:t>
                      </a:r>
                      <a:r>
                        <a:rPr sz="1200" dirty="0">
                          <a:latin typeface="함초롬돋움"/>
                          <a:cs typeface="함초롬돋움"/>
                        </a:rPr>
                        <a:t>월</a:t>
                      </a:r>
                      <a:r>
                        <a:rPr sz="1200" spc="-1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254" dirty="0">
                          <a:latin typeface="함초롬돋움"/>
                          <a:cs typeface="함초롬돋움"/>
                        </a:rPr>
                        <a:t>내</a:t>
                      </a:r>
                      <a:r>
                        <a:rPr sz="1200" dirty="0">
                          <a:latin typeface="함초롬돋움"/>
                          <a:cs typeface="함초롬돋움"/>
                        </a:rPr>
                        <a:t>)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3111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" algn="ctr">
                        <a:lnSpc>
                          <a:spcPct val="100000"/>
                        </a:lnSpc>
                        <a:spcBef>
                          <a:spcPts val="840"/>
                        </a:spcBef>
                      </a:pPr>
                      <a:r>
                        <a:rPr sz="1200" dirty="0">
                          <a:latin typeface="양재붓꽃체L"/>
                          <a:cs typeface="양재붓꽃체L"/>
                        </a:rPr>
                        <a:t>-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10668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" algn="ctr">
                        <a:lnSpc>
                          <a:spcPct val="100000"/>
                        </a:lnSpc>
                        <a:spcBef>
                          <a:spcPts val="840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○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10668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295" marR="73025" indent="379095">
                        <a:lnSpc>
                          <a:spcPts val="1200"/>
                        </a:lnSpc>
                        <a:spcBef>
                          <a:spcPts val="484"/>
                        </a:spcBef>
                      </a:pPr>
                      <a:r>
                        <a:rPr sz="1200" spc="-5" dirty="0">
                          <a:latin typeface="양재벨라체M"/>
                          <a:cs typeface="양재벨라체M"/>
                        </a:rPr>
                        <a:t>○ </a:t>
                      </a:r>
                      <a:r>
                        <a:rPr sz="1200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-70" dirty="0">
                          <a:latin typeface="함초롬돋움"/>
                          <a:cs typeface="함초롬돋움"/>
                        </a:rPr>
                        <a:t>(</a:t>
                      </a:r>
                      <a:r>
                        <a:rPr sz="1200" spc="-220" dirty="0">
                          <a:latin typeface="함초롬돋움"/>
                          <a:cs typeface="함초롬돋움"/>
                        </a:rPr>
                        <a:t>발생</a:t>
                      </a:r>
                      <a:r>
                        <a:rPr sz="1200" spc="-80" dirty="0">
                          <a:latin typeface="함초롬돋움"/>
                          <a:cs typeface="함초롬돋움"/>
                        </a:rPr>
                        <a:t>·</a:t>
                      </a:r>
                      <a:r>
                        <a:rPr sz="1200" spc="-220" dirty="0">
                          <a:latin typeface="함초롬돋움"/>
                          <a:cs typeface="함초롬돋움"/>
                        </a:rPr>
                        <a:t>변</a:t>
                      </a:r>
                      <a:r>
                        <a:rPr sz="1200" dirty="0">
                          <a:latin typeface="함초롬돋움"/>
                          <a:cs typeface="함초롬돋움"/>
                        </a:rPr>
                        <a:t>동</a:t>
                      </a:r>
                      <a:r>
                        <a:rPr sz="1200" spc="-18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105" dirty="0">
                          <a:latin typeface="함초롬돋움"/>
                          <a:cs typeface="함초롬돋움"/>
                        </a:rPr>
                        <a:t>1</a:t>
                      </a:r>
                      <a:r>
                        <a:rPr sz="1200" spc="-114" dirty="0">
                          <a:latin typeface="함초롬돋움"/>
                          <a:cs typeface="함초롬돋움"/>
                        </a:rPr>
                        <a:t>4</a:t>
                      </a:r>
                      <a:r>
                        <a:rPr sz="1200" dirty="0">
                          <a:latin typeface="함초롬돋움"/>
                          <a:cs typeface="함초롬돋움"/>
                        </a:rPr>
                        <a:t>일</a:t>
                      </a:r>
                      <a:r>
                        <a:rPr sz="1200" spc="-17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220" dirty="0">
                          <a:latin typeface="함초롬돋움"/>
                          <a:cs typeface="함초롬돋움"/>
                        </a:rPr>
                        <a:t>내</a:t>
                      </a:r>
                      <a:r>
                        <a:rPr sz="1200" dirty="0">
                          <a:latin typeface="함초롬돋움"/>
                          <a:cs typeface="함초롬돋움"/>
                        </a:rPr>
                        <a:t>)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61594" marB="0">
                    <a:lnL w="6350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1035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835"/>
                        </a:spcBef>
                      </a:pPr>
                      <a:r>
                        <a:rPr sz="1200" spc="-15" dirty="0">
                          <a:latin typeface="함초롬돋움"/>
                          <a:cs typeface="함초롬돋움"/>
                        </a:rPr>
                        <a:t>자체감사결과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10604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35"/>
                        </a:spcBef>
                      </a:pPr>
                      <a:r>
                        <a:rPr sz="1200" dirty="0">
                          <a:latin typeface="양재붓꽃체L"/>
                          <a:cs typeface="양재붓꽃체L"/>
                        </a:rPr>
                        <a:t>-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1060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" algn="ctr">
                        <a:lnSpc>
                          <a:spcPts val="1320"/>
                        </a:lnSpc>
                        <a:spcBef>
                          <a:spcPts val="235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○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  <a:p>
                      <a:pPr algn="ctr">
                        <a:lnSpc>
                          <a:spcPts val="1320"/>
                        </a:lnSpc>
                      </a:pPr>
                      <a:r>
                        <a:rPr sz="1200" spc="-85" dirty="0">
                          <a:latin typeface="함초롬돋움"/>
                          <a:cs typeface="함초롬돋움"/>
                        </a:rPr>
                        <a:t>(</a:t>
                      </a:r>
                      <a:r>
                        <a:rPr sz="1200" spc="-265" dirty="0">
                          <a:latin typeface="함초롬돋움"/>
                          <a:cs typeface="함초롬돋움"/>
                        </a:rPr>
                        <a:t>통</a:t>
                      </a:r>
                      <a:r>
                        <a:rPr sz="1200" dirty="0">
                          <a:latin typeface="함초롬돋움"/>
                          <a:cs typeface="함초롬돋움"/>
                        </a:rPr>
                        <a:t>보</a:t>
                      </a:r>
                      <a:r>
                        <a:rPr sz="1200" spc="-16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dirty="0">
                          <a:latin typeface="함초롬돋움"/>
                          <a:cs typeface="함초롬돋움"/>
                        </a:rPr>
                        <a:t>후</a:t>
                      </a:r>
                      <a:r>
                        <a:rPr sz="1200" spc="-16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135" dirty="0">
                          <a:latin typeface="함초롬돋움"/>
                          <a:cs typeface="함초롬돋움"/>
                        </a:rPr>
                        <a:t>10</a:t>
                      </a:r>
                      <a:r>
                        <a:rPr sz="1200" dirty="0">
                          <a:latin typeface="함초롬돋움"/>
                          <a:cs typeface="함초롬돋움"/>
                        </a:rPr>
                        <a:t>일</a:t>
                      </a:r>
                      <a:r>
                        <a:rPr sz="1200" spc="-16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265" dirty="0">
                          <a:latin typeface="함초롬돋움"/>
                          <a:cs typeface="함초롬돋움"/>
                        </a:rPr>
                        <a:t>내</a:t>
                      </a:r>
                      <a:r>
                        <a:rPr sz="1200" dirty="0">
                          <a:latin typeface="함초롬돋움"/>
                          <a:cs typeface="함초롬돋움"/>
                        </a:rPr>
                        <a:t>)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298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" algn="ctr">
                        <a:lnSpc>
                          <a:spcPct val="100000"/>
                        </a:lnSpc>
                        <a:spcBef>
                          <a:spcPts val="835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○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1060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295" marR="73025" indent="379095">
                        <a:lnSpc>
                          <a:spcPts val="1200"/>
                        </a:lnSpc>
                        <a:spcBef>
                          <a:spcPts val="475"/>
                        </a:spcBef>
                      </a:pPr>
                      <a:r>
                        <a:rPr sz="1200" spc="-5" dirty="0">
                          <a:latin typeface="양재벨라체M"/>
                          <a:cs typeface="양재벨라체M"/>
                        </a:rPr>
                        <a:t>○ </a:t>
                      </a:r>
                      <a:r>
                        <a:rPr sz="1200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-70" dirty="0">
                          <a:latin typeface="함초롬돋움"/>
                          <a:cs typeface="함초롬돋움"/>
                        </a:rPr>
                        <a:t>(</a:t>
                      </a:r>
                      <a:r>
                        <a:rPr sz="1200" spc="-220" dirty="0">
                          <a:latin typeface="함초롬돋움"/>
                          <a:cs typeface="함초롬돋움"/>
                        </a:rPr>
                        <a:t>발생</a:t>
                      </a:r>
                      <a:r>
                        <a:rPr sz="1200" spc="-80" dirty="0">
                          <a:latin typeface="함초롬돋움"/>
                          <a:cs typeface="함초롬돋움"/>
                        </a:rPr>
                        <a:t>·</a:t>
                      </a:r>
                      <a:r>
                        <a:rPr sz="1200" spc="-220" dirty="0">
                          <a:latin typeface="함초롬돋움"/>
                          <a:cs typeface="함초롬돋움"/>
                        </a:rPr>
                        <a:t>변</a:t>
                      </a:r>
                      <a:r>
                        <a:rPr sz="1200" dirty="0">
                          <a:latin typeface="함초롬돋움"/>
                          <a:cs typeface="함초롬돋움"/>
                        </a:rPr>
                        <a:t>동</a:t>
                      </a:r>
                      <a:r>
                        <a:rPr sz="1200" spc="-18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105" dirty="0">
                          <a:latin typeface="함초롬돋움"/>
                          <a:cs typeface="함초롬돋움"/>
                        </a:rPr>
                        <a:t>1</a:t>
                      </a:r>
                      <a:r>
                        <a:rPr sz="1200" spc="-114" dirty="0">
                          <a:latin typeface="함초롬돋움"/>
                          <a:cs typeface="함초롬돋움"/>
                        </a:rPr>
                        <a:t>4</a:t>
                      </a:r>
                      <a:r>
                        <a:rPr sz="1200" dirty="0">
                          <a:latin typeface="함초롬돋움"/>
                          <a:cs typeface="함초롬돋움"/>
                        </a:rPr>
                        <a:t>일</a:t>
                      </a:r>
                      <a:r>
                        <a:rPr sz="1200" spc="-17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220" dirty="0">
                          <a:latin typeface="함초롬돋움"/>
                          <a:cs typeface="함초롬돋움"/>
                        </a:rPr>
                        <a:t>내</a:t>
                      </a:r>
                      <a:r>
                        <a:rPr sz="1200" dirty="0">
                          <a:latin typeface="함초롬돋움"/>
                          <a:cs typeface="함초롬돋움"/>
                        </a:rPr>
                        <a:t>)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6032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800675" y="6878916"/>
            <a:ext cx="5830570" cy="23171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500" b="1" spc="25" dirty="0">
                <a:latin typeface="한컴바탕"/>
                <a:cs typeface="한컴바탕"/>
              </a:rPr>
              <a:t></a:t>
            </a:r>
            <a:r>
              <a:rPr sz="1500" b="1" spc="280" dirty="0">
                <a:latin typeface="한컴바탕"/>
                <a:cs typeface="한컴바탕"/>
              </a:rPr>
              <a:t> </a:t>
            </a:r>
            <a:r>
              <a:rPr sz="1500" b="1" spc="25" dirty="0">
                <a:latin typeface="HY울릉도M"/>
                <a:cs typeface="HY울릉도M"/>
              </a:rPr>
              <a:t>리스크</a:t>
            </a:r>
            <a:r>
              <a:rPr sz="1500" b="1" spc="235" dirty="0">
                <a:latin typeface="HY울릉도M"/>
                <a:cs typeface="HY울릉도M"/>
              </a:rPr>
              <a:t> </a:t>
            </a:r>
            <a:r>
              <a:rPr sz="1500" b="1" spc="25" dirty="0">
                <a:latin typeface="HY울릉도M"/>
                <a:cs typeface="HY울릉도M"/>
              </a:rPr>
              <a:t>상시</a:t>
            </a:r>
            <a:r>
              <a:rPr sz="1500" b="1" spc="235" dirty="0">
                <a:latin typeface="HY울릉도M"/>
                <a:cs typeface="HY울릉도M"/>
              </a:rPr>
              <a:t> </a:t>
            </a:r>
            <a:r>
              <a:rPr sz="1500" b="1" spc="25" dirty="0">
                <a:latin typeface="HY울릉도M"/>
                <a:cs typeface="HY울릉도M"/>
              </a:rPr>
              <a:t>모니터링</a:t>
            </a:r>
            <a:r>
              <a:rPr sz="1500" b="1" spc="245" dirty="0">
                <a:latin typeface="HY울릉도M"/>
                <a:cs typeface="HY울릉도M"/>
              </a:rPr>
              <a:t> </a:t>
            </a:r>
            <a:r>
              <a:rPr sz="1500" b="1" spc="25" dirty="0">
                <a:latin typeface="HY울릉도M"/>
                <a:cs typeface="HY울릉도M"/>
              </a:rPr>
              <a:t>강화</a:t>
            </a:r>
            <a:endParaRPr sz="1500">
              <a:latin typeface="HY울릉도M"/>
              <a:cs typeface="HY울릉도M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350">
              <a:latin typeface="HY울릉도M"/>
              <a:cs typeface="HY울릉도M"/>
            </a:endParaRPr>
          </a:p>
          <a:p>
            <a:pPr marL="393065" indent="-285115">
              <a:lnSpc>
                <a:spcPct val="100000"/>
              </a:lnSpc>
              <a:spcBef>
                <a:spcPts val="5"/>
              </a:spcBef>
              <a:buFont typeface=""/>
              <a:buChar char="❍"/>
              <a:tabLst>
                <a:tab pos="393700" algn="l"/>
              </a:tabLst>
            </a:pPr>
            <a:r>
              <a:rPr sz="1500" spc="-5" dirty="0">
                <a:latin typeface="펜흘림"/>
                <a:cs typeface="펜흘림"/>
              </a:rPr>
              <a:t>법인카드</a:t>
            </a:r>
            <a:r>
              <a:rPr sz="1500" spc="-2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사용 적정성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상시</a:t>
            </a:r>
            <a:r>
              <a:rPr sz="1500" spc="-2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모니터링</a:t>
            </a:r>
            <a:endParaRPr sz="1500">
              <a:latin typeface="펜흘림"/>
              <a:cs typeface="펜흘림"/>
            </a:endParaRPr>
          </a:p>
          <a:p>
            <a:pPr marL="455930" lvl="1" indent="-159385">
              <a:lnSpc>
                <a:spcPct val="100000"/>
              </a:lnSpc>
              <a:spcBef>
                <a:spcPts val="1240"/>
              </a:spcBef>
              <a:buChar char="-"/>
              <a:tabLst>
                <a:tab pos="456565" algn="l"/>
              </a:tabLst>
            </a:pPr>
            <a:r>
              <a:rPr sz="1500" spc="-5" dirty="0">
                <a:latin typeface="Times New Roman"/>
                <a:cs typeface="Times New Roman"/>
              </a:rPr>
              <a:t>(</a:t>
            </a:r>
            <a:r>
              <a:rPr sz="1500" spc="-5" dirty="0">
                <a:latin typeface="펜흘림"/>
                <a:cs typeface="펜흘림"/>
              </a:rPr>
              <a:t>점검내용</a:t>
            </a:r>
            <a:r>
              <a:rPr sz="1500" spc="-5" dirty="0">
                <a:latin typeface="Times New Roman"/>
                <a:cs typeface="Times New Roman"/>
              </a:rPr>
              <a:t>)</a:t>
            </a:r>
            <a:r>
              <a:rPr sz="1500" spc="10" dirty="0">
                <a:latin typeface="Times New Roman"/>
                <a:cs typeface="Times New Roman"/>
              </a:rPr>
              <a:t> </a:t>
            </a:r>
            <a:r>
              <a:rPr sz="1500" spc="-5" dirty="0">
                <a:latin typeface="펜흘림"/>
                <a:cs typeface="펜흘림"/>
              </a:rPr>
              <a:t>휴일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및</a:t>
            </a:r>
            <a:r>
              <a:rPr sz="1500" spc="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제한시간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사용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여부</a:t>
            </a:r>
            <a:r>
              <a:rPr sz="1500" spc="-5" dirty="0">
                <a:latin typeface="Times New Roman"/>
                <a:cs typeface="Times New Roman"/>
              </a:rPr>
              <a:t>,</a:t>
            </a:r>
            <a:r>
              <a:rPr sz="1500" spc="380" dirty="0">
                <a:latin typeface="Times New Roman"/>
                <a:cs typeface="Times New Roman"/>
              </a:rPr>
              <a:t> </a:t>
            </a:r>
            <a:r>
              <a:rPr sz="1500" spc="-5" dirty="0">
                <a:latin typeface="펜흘림"/>
                <a:cs typeface="펜흘림"/>
              </a:rPr>
              <a:t>분할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청구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여부</a:t>
            </a:r>
            <a:r>
              <a:rPr sz="1500" spc="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등</a:t>
            </a:r>
            <a:endParaRPr sz="1500">
              <a:latin typeface="펜흘림"/>
              <a:cs typeface="펜흘림"/>
            </a:endParaRPr>
          </a:p>
          <a:p>
            <a:pPr marL="455930" lvl="1" indent="-159385">
              <a:lnSpc>
                <a:spcPct val="100000"/>
              </a:lnSpc>
              <a:spcBef>
                <a:spcPts val="1260"/>
              </a:spcBef>
              <a:buChar char="-"/>
              <a:tabLst>
                <a:tab pos="456565" algn="l"/>
              </a:tabLst>
            </a:pPr>
            <a:r>
              <a:rPr sz="1500" spc="-5" dirty="0">
                <a:latin typeface="Times New Roman"/>
                <a:cs typeface="Times New Roman"/>
              </a:rPr>
              <a:t>(</a:t>
            </a:r>
            <a:r>
              <a:rPr sz="1500" spc="-5" dirty="0">
                <a:latin typeface="펜흘림"/>
                <a:cs typeface="펜흘림"/>
              </a:rPr>
              <a:t>결과활용</a:t>
            </a:r>
            <a:r>
              <a:rPr sz="1500" spc="-5" dirty="0">
                <a:latin typeface="Times New Roman"/>
                <a:cs typeface="Times New Roman"/>
              </a:rPr>
              <a:t>)</a:t>
            </a:r>
            <a:r>
              <a:rPr sz="1500" spc="370" dirty="0">
                <a:latin typeface="Times New Roman"/>
                <a:cs typeface="Times New Roman"/>
              </a:rPr>
              <a:t> </a:t>
            </a:r>
            <a:r>
              <a:rPr sz="1500" spc="-5" dirty="0">
                <a:latin typeface="펜흘림"/>
                <a:cs typeface="펜흘림"/>
              </a:rPr>
              <a:t>부적정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건</a:t>
            </a:r>
            <a:r>
              <a:rPr sz="1500" spc="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환수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및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매출</a:t>
            </a:r>
            <a:r>
              <a:rPr sz="1500" spc="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취소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바탕"/>
                <a:cs typeface="바탕"/>
              </a:rPr>
              <a:t>☞</a:t>
            </a:r>
            <a:r>
              <a:rPr sz="1500" spc="240" dirty="0">
                <a:latin typeface="바탕"/>
                <a:cs typeface="바탕"/>
              </a:rPr>
              <a:t> </a:t>
            </a:r>
            <a:r>
              <a:rPr sz="1500" spc="-5" dirty="0">
                <a:latin typeface="펜흘림"/>
                <a:cs typeface="펜흘림"/>
              </a:rPr>
              <a:t>필요시</a:t>
            </a:r>
            <a:r>
              <a:rPr sz="1500" spc="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특별감사</a:t>
            </a:r>
            <a:endParaRPr sz="1500">
              <a:latin typeface="펜흘림"/>
              <a:cs typeface="펜흘림"/>
            </a:endParaRPr>
          </a:p>
          <a:p>
            <a:pPr lvl="1">
              <a:lnSpc>
                <a:spcPct val="100000"/>
              </a:lnSpc>
              <a:spcBef>
                <a:spcPts val="65"/>
              </a:spcBef>
              <a:buFont typeface="Times New Roman"/>
              <a:buChar char="-"/>
            </a:pPr>
            <a:endParaRPr sz="1200">
              <a:latin typeface="펜흘림"/>
              <a:cs typeface="펜흘림"/>
            </a:endParaRPr>
          </a:p>
          <a:p>
            <a:pPr marL="393065" indent="-285115">
              <a:lnSpc>
                <a:spcPct val="100000"/>
              </a:lnSpc>
              <a:buFont typeface=""/>
              <a:buChar char="❍"/>
              <a:tabLst>
                <a:tab pos="393700" algn="l"/>
              </a:tabLst>
            </a:pPr>
            <a:r>
              <a:rPr sz="1500" spc="-5" dirty="0">
                <a:latin typeface="펜흘림"/>
                <a:cs typeface="펜흘림"/>
              </a:rPr>
              <a:t>리스크</a:t>
            </a:r>
            <a:r>
              <a:rPr sz="1500" spc="-2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시나리</a:t>
            </a:r>
            <a:r>
              <a:rPr sz="1500" spc="-5" dirty="0">
                <a:latin typeface="바탕"/>
                <a:cs typeface="바탕"/>
              </a:rPr>
              <a:t>오</a:t>
            </a:r>
            <a:r>
              <a:rPr sz="1500" spc="240" dirty="0">
                <a:latin typeface="바탕"/>
                <a:cs typeface="바탕"/>
              </a:rPr>
              <a:t> </a:t>
            </a:r>
            <a:r>
              <a:rPr sz="1500" spc="-5" dirty="0">
                <a:latin typeface="바탕"/>
                <a:cs typeface="바탕"/>
              </a:rPr>
              <a:t>추가</a:t>
            </a:r>
            <a:r>
              <a:rPr sz="1500" spc="225" dirty="0">
                <a:latin typeface="바탕"/>
                <a:cs typeface="바탕"/>
              </a:rPr>
              <a:t> </a:t>
            </a:r>
            <a:r>
              <a:rPr sz="1500" spc="-5" dirty="0">
                <a:latin typeface="바탕"/>
                <a:cs typeface="바탕"/>
              </a:rPr>
              <a:t>발굴</a:t>
            </a:r>
            <a:endParaRPr sz="1500">
              <a:latin typeface="바탕"/>
              <a:cs typeface="바탕"/>
            </a:endParaRPr>
          </a:p>
          <a:p>
            <a:pPr marL="455930" lvl="1" indent="-159385">
              <a:lnSpc>
                <a:spcPct val="100000"/>
              </a:lnSpc>
              <a:spcBef>
                <a:spcPts val="1245"/>
              </a:spcBef>
              <a:buFont typeface="Times New Roman"/>
              <a:buChar char="-"/>
              <a:tabLst>
                <a:tab pos="456565" algn="l"/>
              </a:tabLst>
            </a:pPr>
            <a:r>
              <a:rPr sz="1500" spc="-5" dirty="0">
                <a:latin typeface="펜흘림"/>
                <a:cs typeface="펜흘림"/>
              </a:rPr>
              <a:t>외부강의</a:t>
            </a:r>
            <a:r>
              <a:rPr sz="150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사전신고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기한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준수</a:t>
            </a:r>
            <a:r>
              <a:rPr sz="1500" spc="-5" dirty="0">
                <a:latin typeface="Times New Roman"/>
                <a:cs typeface="Times New Roman"/>
              </a:rPr>
              <a:t>,</a:t>
            </a:r>
            <a:r>
              <a:rPr sz="1500" spc="10" dirty="0">
                <a:latin typeface="Times New Roman"/>
                <a:cs typeface="Times New Roman"/>
              </a:rPr>
              <a:t> </a:t>
            </a:r>
            <a:r>
              <a:rPr sz="1500" spc="-5" dirty="0">
                <a:latin typeface="펜흘림"/>
                <a:cs typeface="펜흘림"/>
              </a:rPr>
              <a:t>대가의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적정성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등</a:t>
            </a:r>
            <a:endParaRPr sz="1500">
              <a:latin typeface="펜흘림"/>
              <a:cs typeface="펜흘림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8947" y="1159812"/>
            <a:ext cx="5555601" cy="362838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832661" y="1142753"/>
            <a:ext cx="245110" cy="299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b="1" spc="-40" dirty="0">
                <a:latin typeface="HY견고딕"/>
                <a:cs typeface="HY견고딕"/>
              </a:rPr>
              <a:t>나</a:t>
            </a:r>
            <a:endParaRPr sz="1800">
              <a:latin typeface="HY견고딕"/>
              <a:cs typeface="HY견고딕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r>
              <a:rPr spc="-5" dirty="0"/>
              <a:t>7</a:t>
            </a:r>
            <a:r>
              <a:rPr spc="140" dirty="0"/>
              <a:t> </a:t>
            </a:r>
            <a:r>
              <a:rPr spc="-5" dirty="0"/>
              <a:t>-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411468" y="1165588"/>
            <a:ext cx="3224530" cy="299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b="1" spc="30" dirty="0">
                <a:latin typeface="HY헤드라인M"/>
                <a:cs typeface="HY헤드라인M"/>
              </a:rPr>
              <a:t>예방적</a:t>
            </a:r>
            <a:r>
              <a:rPr sz="1800" b="1" spc="290" dirty="0">
                <a:latin typeface="HY헤드라인M"/>
                <a:cs typeface="HY헤드라인M"/>
              </a:rPr>
              <a:t> </a:t>
            </a:r>
            <a:r>
              <a:rPr sz="1800" b="1" spc="30" dirty="0">
                <a:latin typeface="HY헤드라인M"/>
                <a:cs typeface="HY헤드라인M"/>
              </a:rPr>
              <a:t>감사</a:t>
            </a:r>
            <a:r>
              <a:rPr sz="1800" b="1" spc="290" dirty="0">
                <a:latin typeface="HY헤드라인M"/>
                <a:cs typeface="HY헤드라인M"/>
              </a:rPr>
              <a:t> </a:t>
            </a:r>
            <a:r>
              <a:rPr sz="1800" b="1" spc="30" dirty="0">
                <a:latin typeface="HY헤드라인M"/>
                <a:cs typeface="HY헤드라인M"/>
              </a:rPr>
              <a:t>및</a:t>
            </a:r>
            <a:r>
              <a:rPr sz="1800" b="1" spc="295" dirty="0">
                <a:latin typeface="HY헤드라인M"/>
                <a:cs typeface="HY헤드라인M"/>
              </a:rPr>
              <a:t> </a:t>
            </a:r>
            <a:r>
              <a:rPr sz="1800" b="1" spc="30" dirty="0">
                <a:latin typeface="HY헤드라인M"/>
                <a:cs typeface="HY헤드라인M"/>
              </a:rPr>
              <a:t>내부통제</a:t>
            </a:r>
            <a:r>
              <a:rPr sz="1800" b="1" spc="290" dirty="0">
                <a:latin typeface="HY헤드라인M"/>
                <a:cs typeface="HY헤드라인M"/>
              </a:rPr>
              <a:t> </a:t>
            </a:r>
            <a:r>
              <a:rPr sz="1800" b="1" spc="30" dirty="0">
                <a:latin typeface="HY헤드라인M"/>
                <a:cs typeface="HY헤드라인M"/>
              </a:rPr>
              <a:t>강화</a:t>
            </a:r>
            <a:endParaRPr sz="1800">
              <a:latin typeface="HY헤드라인M"/>
              <a:cs typeface="HY헤드라인M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08291" y="1906966"/>
            <a:ext cx="5716270" cy="74345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25" dirty="0">
                <a:latin typeface="한컴바탕"/>
                <a:cs typeface="한컴바탕"/>
              </a:rPr>
              <a:t></a:t>
            </a:r>
            <a:r>
              <a:rPr sz="1600" b="1" spc="295" dirty="0">
                <a:latin typeface="한컴바탕"/>
                <a:cs typeface="한컴바탕"/>
              </a:rPr>
              <a:t> </a:t>
            </a:r>
            <a:r>
              <a:rPr sz="1600" b="1" spc="25" dirty="0">
                <a:latin typeface="HY울릉도M"/>
                <a:cs typeface="HY울릉도M"/>
              </a:rPr>
              <a:t>제도개선</a:t>
            </a:r>
            <a:r>
              <a:rPr sz="1600" b="1" spc="265" dirty="0">
                <a:latin typeface="HY울릉도M"/>
                <a:cs typeface="HY울릉도M"/>
              </a:rPr>
              <a:t> </a:t>
            </a:r>
            <a:r>
              <a:rPr sz="1600" b="1" spc="20" dirty="0">
                <a:latin typeface="HY울릉도M"/>
                <a:cs typeface="HY울릉도M"/>
              </a:rPr>
              <a:t>중심의</a:t>
            </a:r>
            <a:r>
              <a:rPr sz="1600" b="1" spc="265" dirty="0">
                <a:latin typeface="HY울릉도M"/>
                <a:cs typeface="HY울릉도M"/>
              </a:rPr>
              <a:t> </a:t>
            </a:r>
            <a:r>
              <a:rPr sz="1600" b="1" spc="20" dirty="0">
                <a:latin typeface="HY울릉도M"/>
                <a:cs typeface="HY울릉도M"/>
              </a:rPr>
              <a:t>종합(특별)감사</a:t>
            </a:r>
            <a:endParaRPr sz="1600">
              <a:latin typeface="HY울릉도M"/>
              <a:cs typeface="HY울릉도M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100">
              <a:latin typeface="HY울릉도M"/>
              <a:cs typeface="HY울릉도M"/>
            </a:endParaRPr>
          </a:p>
          <a:p>
            <a:pPr marL="385445" indent="-285115">
              <a:lnSpc>
                <a:spcPct val="100000"/>
              </a:lnSpc>
              <a:buFont typeface=""/>
              <a:buChar char="❍"/>
              <a:tabLst>
                <a:tab pos="386080" algn="l"/>
              </a:tabLst>
            </a:pPr>
            <a:r>
              <a:rPr sz="1500" spc="-5" dirty="0">
                <a:latin typeface="펜흘림"/>
                <a:cs typeface="펜흘림"/>
              </a:rPr>
              <a:t>종합감사</a:t>
            </a:r>
            <a:r>
              <a:rPr sz="1500" spc="-5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방향</a:t>
            </a:r>
            <a:endParaRPr sz="1500">
              <a:latin typeface="펜흘림"/>
              <a:cs typeface="펜흘림"/>
            </a:endParaRPr>
          </a:p>
          <a:p>
            <a:pPr marL="448309" lvl="1" indent="-159385">
              <a:lnSpc>
                <a:spcPct val="100000"/>
              </a:lnSpc>
              <a:spcBef>
                <a:spcPts val="1400"/>
              </a:spcBef>
              <a:buFont typeface="Times New Roman"/>
              <a:buChar char="-"/>
              <a:tabLst>
                <a:tab pos="448945" algn="l"/>
              </a:tabLst>
            </a:pPr>
            <a:r>
              <a:rPr sz="1500" spc="-5" dirty="0">
                <a:latin typeface="펜흘림"/>
                <a:cs typeface="펜흘림"/>
              </a:rPr>
              <a:t>직원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보호</a:t>
            </a:r>
            <a:r>
              <a:rPr sz="1500" spc="-2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및</a:t>
            </a:r>
            <a:r>
              <a:rPr sz="1500" spc="-2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사업부서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지원</a:t>
            </a:r>
            <a:endParaRPr sz="1500">
              <a:latin typeface="펜흘림"/>
              <a:cs typeface="펜흘림"/>
            </a:endParaRPr>
          </a:p>
          <a:p>
            <a:pPr lvl="1">
              <a:lnSpc>
                <a:spcPct val="100000"/>
              </a:lnSpc>
              <a:spcBef>
                <a:spcPts val="20"/>
              </a:spcBef>
              <a:buFont typeface="Times New Roman"/>
              <a:buChar char="-"/>
            </a:pPr>
            <a:endParaRPr sz="1000">
              <a:latin typeface="펜흘림"/>
              <a:cs typeface="펜흘림"/>
            </a:endParaRPr>
          </a:p>
          <a:p>
            <a:pPr marL="544195" lvl="2" indent="-140970">
              <a:lnSpc>
                <a:spcPct val="100000"/>
              </a:lnSpc>
              <a:buSzPct val="92307"/>
              <a:buFont typeface=""/>
              <a:buChar char="•"/>
              <a:tabLst>
                <a:tab pos="544830" algn="l"/>
              </a:tabLst>
            </a:pPr>
            <a:r>
              <a:rPr sz="1300" spc="-5" dirty="0">
                <a:latin typeface="펜흘림"/>
                <a:cs typeface="펜흘림"/>
              </a:rPr>
              <a:t>적극행정</a:t>
            </a:r>
            <a:r>
              <a:rPr sz="1300" spc="-2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면책제도를</a:t>
            </a:r>
            <a:r>
              <a:rPr sz="1300" spc="-1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적용하여</a:t>
            </a:r>
            <a:r>
              <a:rPr sz="1300" spc="-2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직원</a:t>
            </a:r>
            <a:r>
              <a:rPr sz="1300" spc="-1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보호</a:t>
            </a:r>
            <a:endParaRPr sz="1300">
              <a:latin typeface="펜흘림"/>
              <a:cs typeface="펜흘림"/>
            </a:endParaRPr>
          </a:p>
          <a:p>
            <a:pPr lvl="2">
              <a:lnSpc>
                <a:spcPct val="100000"/>
              </a:lnSpc>
              <a:spcBef>
                <a:spcPts val="60"/>
              </a:spcBef>
              <a:buFont typeface=""/>
              <a:buChar char="•"/>
            </a:pPr>
            <a:endParaRPr sz="900">
              <a:latin typeface="펜흘림"/>
              <a:cs typeface="펜흘림"/>
            </a:endParaRPr>
          </a:p>
          <a:p>
            <a:pPr marL="544195" lvl="2" indent="-140970">
              <a:lnSpc>
                <a:spcPct val="100000"/>
              </a:lnSpc>
              <a:buSzPct val="92307"/>
              <a:buFont typeface=""/>
              <a:buChar char="•"/>
              <a:tabLst>
                <a:tab pos="544830" algn="l"/>
              </a:tabLst>
            </a:pPr>
            <a:r>
              <a:rPr sz="1300" spc="-5" dirty="0">
                <a:latin typeface="펜흘림"/>
                <a:cs typeface="펜흘림"/>
              </a:rPr>
              <a:t>불합리한</a:t>
            </a:r>
            <a:r>
              <a:rPr sz="1300" spc="-15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제도 개선으로</a:t>
            </a:r>
            <a:r>
              <a:rPr sz="1300" spc="-1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사업부서의 원활한</a:t>
            </a:r>
            <a:r>
              <a:rPr sz="130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업무추진</a:t>
            </a:r>
            <a:r>
              <a:rPr sz="1300" spc="-15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지원</a:t>
            </a:r>
            <a:endParaRPr sz="1300">
              <a:latin typeface="펜흘림"/>
              <a:cs typeface="펜흘림"/>
            </a:endParaRPr>
          </a:p>
          <a:p>
            <a:pPr lvl="2">
              <a:lnSpc>
                <a:spcPct val="100000"/>
              </a:lnSpc>
              <a:spcBef>
                <a:spcPts val="35"/>
              </a:spcBef>
              <a:buFont typeface=""/>
              <a:buChar char="•"/>
            </a:pPr>
            <a:endParaRPr sz="900">
              <a:latin typeface="펜흘림"/>
              <a:cs typeface="펜흘림"/>
            </a:endParaRPr>
          </a:p>
          <a:p>
            <a:pPr marL="448309" lvl="1" indent="-159385">
              <a:lnSpc>
                <a:spcPct val="100000"/>
              </a:lnSpc>
              <a:buFont typeface="Times New Roman"/>
              <a:buChar char="-"/>
              <a:tabLst>
                <a:tab pos="448945" algn="l"/>
              </a:tabLst>
            </a:pPr>
            <a:r>
              <a:rPr sz="1500" spc="-5" dirty="0">
                <a:latin typeface="펜흘림"/>
                <a:cs typeface="펜흘림"/>
              </a:rPr>
              <a:t>수감부서</a:t>
            </a:r>
            <a:r>
              <a:rPr sz="1500" spc="-2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부담</a:t>
            </a:r>
            <a:r>
              <a:rPr sz="1500" spc="-3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경감</a:t>
            </a:r>
            <a:endParaRPr sz="1500">
              <a:latin typeface="펜흘림"/>
              <a:cs typeface="펜흘림"/>
            </a:endParaRPr>
          </a:p>
          <a:p>
            <a:pPr lvl="1">
              <a:lnSpc>
                <a:spcPct val="100000"/>
              </a:lnSpc>
              <a:spcBef>
                <a:spcPts val="20"/>
              </a:spcBef>
              <a:buFont typeface="Times New Roman"/>
              <a:buChar char="-"/>
            </a:pPr>
            <a:endParaRPr sz="1000">
              <a:latin typeface="펜흘림"/>
              <a:cs typeface="펜흘림"/>
            </a:endParaRPr>
          </a:p>
          <a:p>
            <a:pPr marL="544195" lvl="2" indent="-140970">
              <a:lnSpc>
                <a:spcPct val="100000"/>
              </a:lnSpc>
              <a:buSzPct val="92307"/>
              <a:buFont typeface=""/>
              <a:buChar char="•"/>
              <a:tabLst>
                <a:tab pos="544830" algn="l"/>
              </a:tabLst>
            </a:pPr>
            <a:r>
              <a:rPr sz="1300" spc="-5" dirty="0">
                <a:latin typeface="펜흘림"/>
                <a:cs typeface="펜흘림"/>
              </a:rPr>
              <a:t>핵심사안</a:t>
            </a:r>
            <a:r>
              <a:rPr sz="1300" spc="-2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위주</a:t>
            </a:r>
            <a:r>
              <a:rPr sz="1300" spc="-1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감사로 감사자료</a:t>
            </a:r>
            <a:r>
              <a:rPr sz="1300" spc="-2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요구</a:t>
            </a:r>
            <a:r>
              <a:rPr sz="1300" spc="-1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최소화</a:t>
            </a:r>
            <a:endParaRPr sz="1300">
              <a:latin typeface="펜흘림"/>
              <a:cs typeface="펜흘림"/>
            </a:endParaRPr>
          </a:p>
          <a:p>
            <a:pPr lvl="2">
              <a:lnSpc>
                <a:spcPct val="100000"/>
              </a:lnSpc>
              <a:spcBef>
                <a:spcPts val="55"/>
              </a:spcBef>
              <a:buFont typeface=""/>
              <a:buChar char="•"/>
            </a:pPr>
            <a:endParaRPr sz="900">
              <a:latin typeface="펜흘림"/>
              <a:cs typeface="펜흘림"/>
            </a:endParaRPr>
          </a:p>
          <a:p>
            <a:pPr marL="544195" lvl="2" indent="-140970">
              <a:lnSpc>
                <a:spcPct val="100000"/>
              </a:lnSpc>
              <a:spcBef>
                <a:spcPts val="5"/>
              </a:spcBef>
              <a:buSzPct val="92307"/>
              <a:buFont typeface=""/>
              <a:buChar char="•"/>
              <a:tabLst>
                <a:tab pos="544830" algn="l"/>
              </a:tabLst>
            </a:pPr>
            <a:r>
              <a:rPr sz="1300" spc="-5" dirty="0">
                <a:latin typeface="펜흘림"/>
                <a:cs typeface="펜흘림"/>
              </a:rPr>
              <a:t>감사지적</a:t>
            </a:r>
            <a:r>
              <a:rPr sz="1300" spc="-15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사항에</a:t>
            </a:r>
            <a:r>
              <a:rPr sz="1300" spc="-1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대한</a:t>
            </a:r>
            <a:r>
              <a:rPr sz="130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충분한</a:t>
            </a:r>
            <a:r>
              <a:rPr sz="130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소명기회</a:t>
            </a:r>
            <a:r>
              <a:rPr sz="1300" spc="-15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부여로</a:t>
            </a:r>
            <a:r>
              <a:rPr sz="1300" spc="-1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감사</a:t>
            </a:r>
            <a:r>
              <a:rPr sz="130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수용성</a:t>
            </a:r>
            <a:r>
              <a:rPr sz="130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제고</a:t>
            </a:r>
            <a:endParaRPr sz="1300">
              <a:latin typeface="펜흘림"/>
              <a:cs typeface="펜흘림"/>
            </a:endParaRPr>
          </a:p>
          <a:p>
            <a:pPr lvl="2">
              <a:lnSpc>
                <a:spcPct val="100000"/>
              </a:lnSpc>
              <a:buFont typeface=""/>
              <a:buChar char="•"/>
            </a:pPr>
            <a:endParaRPr sz="1300">
              <a:latin typeface="펜흘림"/>
              <a:cs typeface="펜흘림"/>
            </a:endParaRPr>
          </a:p>
          <a:p>
            <a:pPr lvl="2">
              <a:lnSpc>
                <a:spcPct val="100000"/>
              </a:lnSpc>
              <a:spcBef>
                <a:spcPts val="35"/>
              </a:spcBef>
              <a:buFont typeface=""/>
              <a:buChar char="•"/>
            </a:pPr>
            <a:endParaRPr sz="850">
              <a:latin typeface="펜흘림"/>
              <a:cs typeface="펜흘림"/>
            </a:endParaRPr>
          </a:p>
          <a:p>
            <a:pPr marL="385445" indent="-285115">
              <a:lnSpc>
                <a:spcPct val="100000"/>
              </a:lnSpc>
              <a:buFont typeface=""/>
              <a:buChar char="❍"/>
              <a:tabLst>
                <a:tab pos="386080" algn="l"/>
              </a:tabLst>
            </a:pPr>
            <a:r>
              <a:rPr sz="1500" spc="-5" dirty="0">
                <a:latin typeface="펜흘림"/>
                <a:cs typeface="펜흘림"/>
              </a:rPr>
              <a:t>종합감사</a:t>
            </a:r>
            <a:r>
              <a:rPr sz="1500" spc="-3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대상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선정</a:t>
            </a:r>
            <a:r>
              <a:rPr sz="1500" spc="-2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원칙</a:t>
            </a:r>
            <a:endParaRPr sz="1500">
              <a:latin typeface="펜흘림"/>
              <a:cs typeface="펜흘림"/>
            </a:endParaRPr>
          </a:p>
          <a:p>
            <a:pPr marL="544195" lvl="1" indent="-159385">
              <a:lnSpc>
                <a:spcPct val="100000"/>
              </a:lnSpc>
              <a:spcBef>
                <a:spcPts val="1400"/>
              </a:spcBef>
              <a:buFont typeface="Times New Roman"/>
              <a:buChar char="-"/>
              <a:tabLst>
                <a:tab pos="544830" algn="l"/>
              </a:tabLst>
            </a:pPr>
            <a:r>
              <a:rPr sz="1500" spc="-5" dirty="0">
                <a:latin typeface="펜흘림"/>
                <a:cs typeface="펜흘림"/>
              </a:rPr>
              <a:t>매년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Times New Roman"/>
                <a:cs typeface="Times New Roman"/>
              </a:rPr>
              <a:t>3</a:t>
            </a:r>
            <a:r>
              <a:rPr sz="1500" spc="-5" dirty="0">
                <a:latin typeface="펜흘림"/>
                <a:cs typeface="펜흘림"/>
              </a:rPr>
              <a:t>개</a:t>
            </a:r>
            <a:r>
              <a:rPr sz="1500" spc="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본부를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선정하여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dirty="0">
                <a:latin typeface="Times New Roman"/>
                <a:cs typeface="Times New Roman"/>
              </a:rPr>
              <a:t>3</a:t>
            </a:r>
            <a:r>
              <a:rPr sz="1500" dirty="0">
                <a:latin typeface="펜흘림"/>
                <a:cs typeface="펜흘림"/>
              </a:rPr>
              <a:t>년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주기로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정기</a:t>
            </a:r>
            <a:r>
              <a:rPr sz="1500" spc="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종합감사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실시</a:t>
            </a:r>
            <a:endParaRPr sz="1500">
              <a:latin typeface="펜흘림"/>
              <a:cs typeface="펜흘림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00">
              <a:latin typeface="펜흘림"/>
              <a:cs typeface="펜흘림"/>
            </a:endParaRPr>
          </a:p>
          <a:p>
            <a:pPr marL="626110" indent="-222885">
              <a:lnSpc>
                <a:spcPct val="100000"/>
              </a:lnSpc>
              <a:buSzPct val="92307"/>
              <a:buFont typeface=""/>
              <a:buChar char="•"/>
              <a:tabLst>
                <a:tab pos="626110" algn="l"/>
                <a:tab pos="626745" algn="l"/>
              </a:tabLst>
            </a:pPr>
            <a:r>
              <a:rPr sz="1300" spc="-20" dirty="0">
                <a:latin typeface="Times New Roman"/>
                <a:cs typeface="Times New Roman"/>
              </a:rPr>
              <a:t>(‘18</a:t>
            </a:r>
            <a:r>
              <a:rPr sz="1300" spc="-20" dirty="0">
                <a:latin typeface="펜흘림"/>
                <a:cs typeface="펜흘림"/>
              </a:rPr>
              <a:t>년</a:t>
            </a:r>
            <a:r>
              <a:rPr sz="1300" spc="-1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감사대상</a:t>
            </a:r>
            <a:r>
              <a:rPr sz="1300" spc="-5" dirty="0">
                <a:latin typeface="Times New Roman"/>
                <a:cs typeface="Times New Roman"/>
              </a:rPr>
              <a:t>)</a:t>
            </a:r>
            <a:r>
              <a:rPr sz="1300" spc="315" dirty="0">
                <a:latin typeface="Times New Roman"/>
                <a:cs typeface="Times New Roman"/>
              </a:rPr>
              <a:t> </a:t>
            </a:r>
            <a:r>
              <a:rPr sz="1300" spc="-90" dirty="0">
                <a:latin typeface="펜흘림"/>
                <a:cs typeface="펜흘림"/>
              </a:rPr>
              <a:t>희망복지중앙지원단</a:t>
            </a:r>
            <a:r>
              <a:rPr sz="1300" spc="-90" dirty="0">
                <a:latin typeface="Times New Roman"/>
                <a:cs typeface="Times New Roman"/>
              </a:rPr>
              <a:t>,</a:t>
            </a:r>
            <a:r>
              <a:rPr sz="1300" spc="265" dirty="0">
                <a:latin typeface="Times New Roman"/>
                <a:cs typeface="Times New Roman"/>
              </a:rPr>
              <a:t> </a:t>
            </a:r>
            <a:r>
              <a:rPr sz="1300" spc="-85" dirty="0">
                <a:latin typeface="펜흘림"/>
                <a:cs typeface="펜흘림"/>
              </a:rPr>
              <a:t>바우처관리본부</a:t>
            </a:r>
            <a:r>
              <a:rPr sz="1300" spc="-85" dirty="0">
                <a:latin typeface="Times New Roman"/>
                <a:cs typeface="Times New Roman"/>
              </a:rPr>
              <a:t>,</a:t>
            </a:r>
            <a:r>
              <a:rPr sz="1300" spc="260" dirty="0">
                <a:latin typeface="Times New Roman"/>
                <a:cs typeface="Times New Roman"/>
              </a:rPr>
              <a:t> </a:t>
            </a:r>
            <a:r>
              <a:rPr sz="1300" spc="-85" dirty="0">
                <a:latin typeface="펜흘림"/>
                <a:cs typeface="펜흘림"/>
              </a:rPr>
              <a:t>바우처정보본부</a:t>
            </a:r>
            <a:endParaRPr sz="1300">
              <a:latin typeface="펜흘림"/>
              <a:cs typeface="펜흘림"/>
            </a:endParaRPr>
          </a:p>
          <a:p>
            <a:pPr>
              <a:lnSpc>
                <a:spcPct val="100000"/>
              </a:lnSpc>
            </a:pPr>
            <a:endParaRPr sz="1300">
              <a:latin typeface="펜흘림"/>
              <a:cs typeface="펜흘림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850">
              <a:latin typeface="펜흘림"/>
              <a:cs typeface="펜흘림"/>
            </a:endParaRPr>
          </a:p>
          <a:p>
            <a:pPr marL="385445" indent="-285115">
              <a:lnSpc>
                <a:spcPct val="100000"/>
              </a:lnSpc>
              <a:spcBef>
                <a:spcPts val="5"/>
              </a:spcBef>
              <a:buFont typeface=""/>
              <a:buChar char="❍"/>
              <a:tabLst>
                <a:tab pos="386080" algn="l"/>
              </a:tabLst>
            </a:pPr>
            <a:r>
              <a:rPr sz="1500" spc="-5" dirty="0">
                <a:latin typeface="펜흘림"/>
                <a:cs typeface="펜흘림"/>
              </a:rPr>
              <a:t>특별감사</a:t>
            </a:r>
            <a:r>
              <a:rPr sz="1500" spc="-5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실시</a:t>
            </a:r>
            <a:endParaRPr sz="1500">
              <a:latin typeface="펜흘림"/>
              <a:cs typeface="펜흘림"/>
            </a:endParaRPr>
          </a:p>
          <a:p>
            <a:pPr marL="448309" lvl="1" indent="-159385">
              <a:lnSpc>
                <a:spcPct val="100000"/>
              </a:lnSpc>
              <a:spcBef>
                <a:spcPts val="1400"/>
              </a:spcBef>
              <a:buFont typeface="Times New Roman"/>
              <a:buChar char="-"/>
              <a:tabLst>
                <a:tab pos="448945" algn="l"/>
              </a:tabLst>
            </a:pPr>
            <a:r>
              <a:rPr sz="1500" spc="-5" dirty="0">
                <a:latin typeface="펜흘림"/>
                <a:cs typeface="펜흘림"/>
              </a:rPr>
              <a:t>감사</a:t>
            </a:r>
            <a:r>
              <a:rPr sz="1500" spc="-5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요건</a:t>
            </a:r>
            <a:endParaRPr sz="1500">
              <a:latin typeface="펜흘림"/>
              <a:cs typeface="펜흘림"/>
            </a:endParaRPr>
          </a:p>
          <a:p>
            <a:pPr lvl="1">
              <a:lnSpc>
                <a:spcPct val="100000"/>
              </a:lnSpc>
              <a:spcBef>
                <a:spcPts val="20"/>
              </a:spcBef>
              <a:buFont typeface="Times New Roman"/>
              <a:buChar char="-"/>
            </a:pPr>
            <a:endParaRPr sz="1000">
              <a:latin typeface="펜흘림"/>
              <a:cs typeface="펜흘림"/>
            </a:endParaRPr>
          </a:p>
          <a:p>
            <a:pPr marL="544195" lvl="2" indent="-140970">
              <a:lnSpc>
                <a:spcPct val="100000"/>
              </a:lnSpc>
              <a:buSzPct val="92307"/>
              <a:buFont typeface=""/>
              <a:buChar char="•"/>
              <a:tabLst>
                <a:tab pos="544830" algn="l"/>
              </a:tabLst>
            </a:pPr>
            <a:r>
              <a:rPr sz="1300" spc="-5" dirty="0">
                <a:latin typeface="펜흘림"/>
                <a:cs typeface="펜흘림"/>
              </a:rPr>
              <a:t>법령에</a:t>
            </a:r>
            <a:r>
              <a:rPr sz="1300" spc="-1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의해</a:t>
            </a:r>
            <a:r>
              <a:rPr sz="1300" spc="-15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관계기관의</a:t>
            </a:r>
            <a:r>
              <a:rPr sz="1300" spc="-15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감사요구가</a:t>
            </a:r>
            <a:r>
              <a:rPr sz="1300" spc="-1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있을</a:t>
            </a:r>
            <a:r>
              <a:rPr sz="1300" spc="-15" dirty="0">
                <a:latin typeface="펜흘림"/>
                <a:cs typeface="펜흘림"/>
              </a:rPr>
              <a:t> </a:t>
            </a:r>
            <a:r>
              <a:rPr sz="1300" dirty="0">
                <a:latin typeface="펜흘림"/>
                <a:cs typeface="펜흘림"/>
              </a:rPr>
              <a:t>경우</a:t>
            </a:r>
            <a:endParaRPr sz="1300">
              <a:latin typeface="펜흘림"/>
              <a:cs typeface="펜흘림"/>
            </a:endParaRPr>
          </a:p>
          <a:p>
            <a:pPr lvl="2">
              <a:lnSpc>
                <a:spcPct val="100000"/>
              </a:lnSpc>
              <a:spcBef>
                <a:spcPts val="55"/>
              </a:spcBef>
              <a:buFont typeface=""/>
              <a:buChar char="•"/>
            </a:pPr>
            <a:endParaRPr sz="900">
              <a:latin typeface="펜흘림"/>
              <a:cs typeface="펜흘림"/>
            </a:endParaRPr>
          </a:p>
          <a:p>
            <a:pPr marL="544195" lvl="2" indent="-140970">
              <a:lnSpc>
                <a:spcPct val="100000"/>
              </a:lnSpc>
              <a:buSzPct val="92307"/>
              <a:buFont typeface=""/>
              <a:buChar char="•"/>
              <a:tabLst>
                <a:tab pos="544830" algn="l"/>
              </a:tabLst>
            </a:pPr>
            <a:r>
              <a:rPr sz="1300" spc="-5" dirty="0">
                <a:latin typeface="펜흘림"/>
                <a:cs typeface="펜흘림"/>
              </a:rPr>
              <a:t>비상임이사</a:t>
            </a:r>
            <a:r>
              <a:rPr sz="1300" spc="-2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Times New Roman"/>
                <a:cs typeface="Times New Roman"/>
              </a:rPr>
              <a:t>2</a:t>
            </a:r>
            <a:r>
              <a:rPr sz="1300" spc="-5" dirty="0">
                <a:latin typeface="펜흘림"/>
                <a:cs typeface="펜흘림"/>
              </a:rPr>
              <a:t>인 이상이</a:t>
            </a:r>
            <a:r>
              <a:rPr sz="1300" spc="-1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연서로 감사를</a:t>
            </a:r>
            <a:r>
              <a:rPr sz="1300" spc="-1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요청하는</a:t>
            </a:r>
            <a:r>
              <a:rPr sz="1300" spc="-15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경우</a:t>
            </a:r>
            <a:endParaRPr sz="1300">
              <a:latin typeface="펜흘림"/>
              <a:cs typeface="펜흘림"/>
            </a:endParaRPr>
          </a:p>
          <a:p>
            <a:pPr lvl="2">
              <a:lnSpc>
                <a:spcPct val="100000"/>
              </a:lnSpc>
              <a:spcBef>
                <a:spcPts val="55"/>
              </a:spcBef>
              <a:buFont typeface=""/>
              <a:buChar char="•"/>
            </a:pPr>
            <a:endParaRPr sz="900">
              <a:latin typeface="펜흘림"/>
              <a:cs typeface="펜흘림"/>
            </a:endParaRPr>
          </a:p>
          <a:p>
            <a:pPr marL="544195" lvl="2" indent="-140970">
              <a:lnSpc>
                <a:spcPct val="100000"/>
              </a:lnSpc>
              <a:spcBef>
                <a:spcPts val="5"/>
              </a:spcBef>
              <a:buSzPct val="92307"/>
              <a:buFont typeface=""/>
              <a:buChar char="•"/>
              <a:tabLst>
                <a:tab pos="544830" algn="l"/>
              </a:tabLst>
            </a:pPr>
            <a:r>
              <a:rPr sz="1300" spc="-5" dirty="0">
                <a:latin typeface="펜흘림"/>
                <a:cs typeface="펜흘림"/>
              </a:rPr>
              <a:t>원장이 요청하거나</a:t>
            </a:r>
            <a:r>
              <a:rPr sz="1300" spc="-15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감사가</a:t>
            </a:r>
            <a:r>
              <a:rPr sz="1300" spc="-15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필요하다고</a:t>
            </a:r>
            <a:r>
              <a:rPr sz="1300" spc="-1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인정하는</a:t>
            </a:r>
            <a:r>
              <a:rPr sz="1300" spc="-15" dirty="0">
                <a:latin typeface="펜흘림"/>
                <a:cs typeface="펜흘림"/>
              </a:rPr>
              <a:t> </a:t>
            </a:r>
            <a:r>
              <a:rPr sz="1300" dirty="0">
                <a:latin typeface="펜흘림"/>
                <a:cs typeface="펜흘림"/>
              </a:rPr>
              <a:t>경우</a:t>
            </a:r>
            <a:endParaRPr sz="1300">
              <a:latin typeface="펜흘림"/>
              <a:cs typeface="펜흘림"/>
            </a:endParaRPr>
          </a:p>
          <a:p>
            <a:pPr lvl="2">
              <a:lnSpc>
                <a:spcPct val="100000"/>
              </a:lnSpc>
              <a:spcBef>
                <a:spcPts val="20"/>
              </a:spcBef>
              <a:buFont typeface=""/>
              <a:buChar char="•"/>
            </a:pPr>
            <a:endParaRPr sz="900">
              <a:latin typeface="펜흘림"/>
              <a:cs typeface="펜흘림"/>
            </a:endParaRPr>
          </a:p>
          <a:p>
            <a:pPr marL="448309" lvl="1" indent="-159385">
              <a:lnSpc>
                <a:spcPct val="100000"/>
              </a:lnSpc>
              <a:spcBef>
                <a:spcPts val="5"/>
              </a:spcBef>
              <a:buFont typeface="Times New Roman"/>
              <a:buChar char="-"/>
              <a:tabLst>
                <a:tab pos="448945" algn="l"/>
              </a:tabLst>
            </a:pPr>
            <a:r>
              <a:rPr sz="1500" spc="-5" dirty="0">
                <a:latin typeface="펜흘림"/>
                <a:cs typeface="펜흘림"/>
              </a:rPr>
              <a:t>감사</a:t>
            </a:r>
            <a:r>
              <a:rPr sz="1500" spc="-5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대상</a:t>
            </a:r>
            <a:endParaRPr sz="1500">
              <a:latin typeface="펜흘림"/>
              <a:cs typeface="펜흘림"/>
            </a:endParaRPr>
          </a:p>
          <a:p>
            <a:pPr lvl="1">
              <a:lnSpc>
                <a:spcPct val="100000"/>
              </a:lnSpc>
              <a:spcBef>
                <a:spcPts val="30"/>
              </a:spcBef>
              <a:buFont typeface="Times New Roman"/>
              <a:buChar char="-"/>
            </a:pPr>
            <a:endParaRPr sz="1000">
              <a:latin typeface="펜흘림"/>
              <a:cs typeface="펜흘림"/>
            </a:endParaRPr>
          </a:p>
          <a:p>
            <a:pPr marL="544195" lvl="2" indent="-140970">
              <a:lnSpc>
                <a:spcPct val="100000"/>
              </a:lnSpc>
              <a:buSzPct val="92307"/>
              <a:buFont typeface=""/>
              <a:buChar char="•"/>
              <a:tabLst>
                <a:tab pos="544830" algn="l"/>
              </a:tabLst>
            </a:pPr>
            <a:r>
              <a:rPr sz="1300" spc="-5" dirty="0">
                <a:latin typeface="펜흘림"/>
                <a:cs typeface="펜흘림"/>
              </a:rPr>
              <a:t>특정</a:t>
            </a:r>
            <a:r>
              <a:rPr sz="1300" spc="-30" dirty="0">
                <a:latin typeface="펜흘림"/>
                <a:cs typeface="펜흘림"/>
              </a:rPr>
              <a:t> </a:t>
            </a:r>
            <a:r>
              <a:rPr sz="1300" dirty="0">
                <a:latin typeface="펜흘림"/>
                <a:cs typeface="펜흘림"/>
              </a:rPr>
              <a:t>업무</a:t>
            </a:r>
            <a:r>
              <a:rPr sz="1300" spc="-25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또는</a:t>
            </a:r>
            <a:r>
              <a:rPr sz="1300" spc="-15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특정</a:t>
            </a:r>
            <a:r>
              <a:rPr sz="1300" spc="-25" dirty="0">
                <a:latin typeface="펜흘림"/>
                <a:cs typeface="펜흘림"/>
              </a:rPr>
              <a:t> </a:t>
            </a:r>
            <a:r>
              <a:rPr sz="1300" dirty="0">
                <a:latin typeface="펜흘림"/>
                <a:cs typeface="펜흘림"/>
              </a:rPr>
              <a:t>사안</a:t>
            </a:r>
            <a:endParaRPr sz="1300">
              <a:latin typeface="펜흘림"/>
              <a:cs typeface="펜흘림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r>
              <a:rPr spc="-5" dirty="0"/>
              <a:t>8</a:t>
            </a:r>
            <a:r>
              <a:rPr spc="140" dirty="0"/>
              <a:t> </a:t>
            </a:r>
            <a:r>
              <a:rPr spc="-5" dirty="0"/>
              <a:t>-</a:t>
            </a:r>
          </a:p>
        </p:txBody>
      </p:sp>
      <p:sp>
        <p:nvSpPr>
          <p:cNvPr id="2" name="object 2"/>
          <p:cNvSpPr txBox="1"/>
          <p:nvPr/>
        </p:nvSpPr>
        <p:spPr>
          <a:xfrm>
            <a:off x="896635" y="915925"/>
            <a:ext cx="2024380" cy="725805"/>
          </a:xfrm>
          <a:prstGeom prst="rect">
            <a:avLst/>
          </a:prstGeom>
        </p:spPr>
        <p:txBody>
          <a:bodyPr vert="horz" wrap="square" lIns="0" tIns="133985" rIns="0" bIns="0" rtlCol="0">
            <a:spAutoFit/>
          </a:bodyPr>
          <a:lstStyle/>
          <a:p>
            <a:pPr marL="297180" indent="-285115">
              <a:lnSpc>
                <a:spcPct val="100000"/>
              </a:lnSpc>
              <a:spcBef>
                <a:spcPts val="1055"/>
              </a:spcBef>
              <a:buFont typeface=""/>
              <a:buChar char="❍"/>
              <a:tabLst>
                <a:tab pos="297815" algn="l"/>
              </a:tabLst>
            </a:pPr>
            <a:r>
              <a:rPr sz="1500" spc="-5" dirty="0">
                <a:latin typeface="펜흘림"/>
                <a:cs typeface="펜흘림"/>
              </a:rPr>
              <a:t>종합감사</a:t>
            </a:r>
            <a:r>
              <a:rPr sz="1500" spc="-4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세부</a:t>
            </a:r>
            <a:r>
              <a:rPr sz="1500" spc="-2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계획</a:t>
            </a:r>
            <a:endParaRPr sz="1500">
              <a:latin typeface="펜흘림"/>
              <a:cs typeface="펜흘림"/>
            </a:endParaRPr>
          </a:p>
          <a:p>
            <a:pPr marL="201295">
              <a:lnSpc>
                <a:spcPct val="100000"/>
              </a:lnSpc>
              <a:spcBef>
                <a:spcPts val="960"/>
              </a:spcBef>
            </a:pPr>
            <a:r>
              <a:rPr sz="1500" spc="-5" dirty="0">
                <a:latin typeface="Times New Roman"/>
                <a:cs typeface="Times New Roman"/>
              </a:rPr>
              <a:t>-</a:t>
            </a:r>
            <a:r>
              <a:rPr sz="1500" spc="335" dirty="0">
                <a:latin typeface="Times New Roman"/>
                <a:cs typeface="Times New Roman"/>
              </a:rPr>
              <a:t> </a:t>
            </a:r>
            <a:r>
              <a:rPr sz="1400" spc="-5" dirty="0">
                <a:latin typeface="펜흘림"/>
                <a:cs typeface="펜흘림"/>
              </a:rPr>
              <a:t>희망복지중앙지원단</a:t>
            </a:r>
            <a:endParaRPr sz="1400">
              <a:latin typeface="펜흘림"/>
              <a:cs typeface="펜흘림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845362" y="1781892"/>
          <a:ext cx="5989320" cy="18910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20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18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20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332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95325">
                <a:tc>
                  <a:txBody>
                    <a:bodyPr/>
                    <a:lstStyle/>
                    <a:p>
                      <a:pPr marL="63500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200" spc="-85" dirty="0">
                          <a:latin typeface="양재붓꽃체L"/>
                          <a:cs typeface="양재붓꽃체L"/>
                        </a:rPr>
                        <a:t>감사기간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4826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619760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200" spc="-55" dirty="0">
                          <a:latin typeface="함초롬돋움"/>
                          <a:cs typeface="함초롬돋움"/>
                        </a:rPr>
                        <a:t>‘18.2.19</a:t>
                      </a:r>
                      <a:r>
                        <a:rPr sz="1200" spc="20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～</a:t>
                      </a:r>
                      <a:r>
                        <a:rPr sz="1200" spc="204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55" dirty="0">
                          <a:latin typeface="함초롬돋움"/>
                          <a:cs typeface="함초롬돋움"/>
                        </a:rPr>
                        <a:t>3.31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4826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200" spc="-85" dirty="0">
                          <a:latin typeface="양재붓꽃체L"/>
                          <a:cs typeface="양재붓꽃체L"/>
                        </a:rPr>
                        <a:t>감사인원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4826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200" spc="-15" dirty="0">
                          <a:latin typeface="함초롬돋움"/>
                          <a:cs typeface="함초롬돋움"/>
                        </a:rPr>
                        <a:t>4명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4826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9057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63500">
                        <a:lnSpc>
                          <a:spcPct val="100000"/>
                        </a:lnSpc>
                      </a:pPr>
                      <a:r>
                        <a:rPr sz="1200" spc="-85" dirty="0">
                          <a:latin typeface="양재붓꽃체L"/>
                          <a:cs typeface="양재붓꽃체L"/>
                        </a:rPr>
                        <a:t>선정배경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63500" marR="57785" algn="just">
                        <a:lnSpc>
                          <a:spcPct val="108200"/>
                        </a:lnSpc>
                        <a:spcBef>
                          <a:spcPts val="265"/>
                        </a:spcBef>
                      </a:pPr>
                      <a:r>
                        <a:rPr sz="1200" spc="-90" dirty="0">
                          <a:latin typeface="함초롬돋움"/>
                          <a:cs typeface="함초롬돋움"/>
                        </a:rPr>
                        <a:t>복지허브화,</a:t>
                      </a:r>
                      <a:r>
                        <a:rPr sz="1200" spc="-8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80" dirty="0">
                          <a:latin typeface="함초롬돋움"/>
                          <a:cs typeface="함초롬돋움"/>
                        </a:rPr>
                        <a:t>사회취약계층 </a:t>
                      </a:r>
                      <a:r>
                        <a:rPr sz="1200" spc="-35" dirty="0">
                          <a:latin typeface="함초롬돋움"/>
                          <a:cs typeface="함초롬돋움"/>
                        </a:rPr>
                        <a:t>발굴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등 </a:t>
                      </a:r>
                      <a:r>
                        <a:rPr sz="1200" spc="-3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55" dirty="0">
                          <a:latin typeface="함초롬돋움"/>
                          <a:cs typeface="함초롬돋움"/>
                        </a:rPr>
                        <a:t>업무의 </a:t>
                      </a:r>
                      <a:r>
                        <a:rPr sz="1200" spc="-70" dirty="0">
                          <a:latin typeface="함초롬돋움"/>
                          <a:cs typeface="함초롬돋움"/>
                        </a:rPr>
                        <a:t>리스크를 </a:t>
                      </a:r>
                      <a:r>
                        <a:rPr sz="1200" spc="-55" dirty="0">
                          <a:latin typeface="함초롬돋움"/>
                          <a:cs typeface="함초롬돋움"/>
                        </a:rPr>
                        <a:t>사전에 </a:t>
                      </a:r>
                      <a:r>
                        <a:rPr sz="1200" spc="-70" dirty="0">
                          <a:latin typeface="함초롬돋움"/>
                          <a:cs typeface="함초롬돋움"/>
                        </a:rPr>
                        <a:t>예방하고 </a:t>
                      </a:r>
                      <a:r>
                        <a:rPr sz="1200" spc="-6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70" dirty="0">
                          <a:latin typeface="함초롬돋움"/>
                          <a:cs typeface="함초롬돋움"/>
                        </a:rPr>
                        <a:t>업무개선</a:t>
                      </a:r>
                      <a:r>
                        <a:rPr sz="1200" spc="-6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55" dirty="0">
                          <a:latin typeface="함초롬돋움"/>
                          <a:cs typeface="함초롬돋움"/>
                        </a:rPr>
                        <a:t>사항을</a:t>
                      </a:r>
                      <a:r>
                        <a:rPr sz="1200" spc="-5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70" dirty="0">
                          <a:latin typeface="함초롬돋움"/>
                          <a:cs typeface="함초롬돋움"/>
                        </a:rPr>
                        <a:t>발굴하여</a:t>
                      </a:r>
                      <a:r>
                        <a:rPr sz="1200" spc="-6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35" dirty="0">
                          <a:latin typeface="함초롬돋움"/>
                          <a:cs typeface="함초롬돋움"/>
                        </a:rPr>
                        <a:t>업무 </a:t>
                      </a:r>
                      <a:r>
                        <a:rPr sz="1200" spc="-3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55" dirty="0">
                          <a:latin typeface="함초롬돋움"/>
                          <a:cs typeface="함초롬돋움"/>
                        </a:rPr>
                        <a:t>효율성</a:t>
                      </a:r>
                      <a:r>
                        <a:rPr sz="1200" spc="4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35" dirty="0">
                          <a:latin typeface="함초롬돋움"/>
                          <a:cs typeface="함초롬돋움"/>
                        </a:rPr>
                        <a:t>제고</a:t>
                      </a:r>
                      <a:r>
                        <a:rPr sz="1200" spc="3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35" dirty="0">
                          <a:latin typeface="함초롬돋움"/>
                          <a:cs typeface="함초롬돋움"/>
                        </a:rPr>
                        <a:t>필요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3365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R="1270" algn="ctr">
                        <a:lnSpc>
                          <a:spcPct val="100000"/>
                        </a:lnSpc>
                      </a:pPr>
                      <a:r>
                        <a:rPr sz="1200" spc="-85" dirty="0">
                          <a:latin typeface="양재붓꽃체L"/>
                          <a:cs typeface="양재붓꽃체L"/>
                        </a:rPr>
                        <a:t>감사목적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60325" algn="just">
                        <a:lnSpc>
                          <a:spcPct val="108200"/>
                        </a:lnSpc>
                        <a:spcBef>
                          <a:spcPts val="1040"/>
                        </a:spcBef>
                      </a:pPr>
                      <a:r>
                        <a:rPr sz="1200" spc="-170" dirty="0">
                          <a:latin typeface="함초롬돋움"/>
                          <a:cs typeface="함초롬돋움"/>
                        </a:rPr>
                        <a:t>복지허브화</a:t>
                      </a:r>
                      <a:r>
                        <a:rPr sz="1200" dirty="0">
                          <a:latin typeface="함초롬돋움"/>
                          <a:cs typeface="함초롬돋움"/>
                        </a:rPr>
                        <a:t>,</a:t>
                      </a:r>
                      <a:r>
                        <a:rPr sz="1200" spc="1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170" dirty="0">
                          <a:latin typeface="함초롬돋움"/>
                          <a:cs typeface="함초롬돋움"/>
                        </a:rPr>
                        <a:t>사회취약계</a:t>
                      </a:r>
                      <a:r>
                        <a:rPr sz="1200" dirty="0">
                          <a:latin typeface="함초롬돋움"/>
                          <a:cs typeface="함초롬돋움"/>
                        </a:rPr>
                        <a:t>층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170" dirty="0">
                          <a:latin typeface="함초롬돋움"/>
                          <a:cs typeface="함초롬돋움"/>
                        </a:rPr>
                        <a:t>발</a:t>
                      </a:r>
                      <a:r>
                        <a:rPr sz="1200" dirty="0">
                          <a:latin typeface="함초롬돋움"/>
                          <a:cs typeface="함초롬돋움"/>
                        </a:rPr>
                        <a:t>굴</a:t>
                      </a:r>
                      <a:r>
                        <a:rPr sz="1200" spc="2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dirty="0">
                          <a:latin typeface="함초롬돋움"/>
                          <a:cs typeface="함초롬돋움"/>
                        </a:rPr>
                        <a:t>등  </a:t>
                      </a:r>
                      <a:r>
                        <a:rPr sz="1200" spc="-80" dirty="0">
                          <a:latin typeface="함초롬돋움"/>
                          <a:cs typeface="함초롬돋움"/>
                        </a:rPr>
                        <a:t>업무에</a:t>
                      </a:r>
                      <a:r>
                        <a:rPr sz="1200" spc="-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50" dirty="0">
                          <a:latin typeface="함초롬돋움"/>
                          <a:cs typeface="함초롬돋움"/>
                        </a:rPr>
                        <a:t>대한 사전 </a:t>
                      </a:r>
                      <a:r>
                        <a:rPr sz="1200" spc="-80" dirty="0">
                          <a:latin typeface="함초롬돋움"/>
                          <a:cs typeface="함초롬돋움"/>
                        </a:rPr>
                        <a:t>예방적</a:t>
                      </a:r>
                      <a:r>
                        <a:rPr sz="1200" spc="-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80" dirty="0">
                          <a:latin typeface="함초롬돋움"/>
                          <a:cs typeface="함초롬돋움"/>
                        </a:rPr>
                        <a:t>감사를 </a:t>
                      </a:r>
                      <a:r>
                        <a:rPr sz="1200" spc="-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170" dirty="0">
                          <a:latin typeface="함초롬돋움"/>
                          <a:cs typeface="함초롬돋움"/>
                        </a:rPr>
                        <a:t>통하</a:t>
                      </a:r>
                      <a:r>
                        <a:rPr sz="1200" dirty="0">
                          <a:latin typeface="함초롬돋움"/>
                          <a:cs typeface="함초롬돋움"/>
                        </a:rPr>
                        <a:t>여</a:t>
                      </a:r>
                      <a:r>
                        <a:rPr sz="1200" spc="-1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170" dirty="0">
                          <a:latin typeface="함초롬돋움"/>
                          <a:cs typeface="함초롬돋움"/>
                        </a:rPr>
                        <a:t>기</a:t>
                      </a:r>
                      <a:r>
                        <a:rPr sz="1200" dirty="0">
                          <a:latin typeface="함초롬돋움"/>
                          <a:cs typeface="함초롬돋움"/>
                        </a:rPr>
                        <a:t>관</a:t>
                      </a:r>
                      <a:r>
                        <a:rPr sz="1200" spc="-1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170" dirty="0">
                          <a:latin typeface="함초롬돋움"/>
                          <a:cs typeface="함초롬돋움"/>
                        </a:rPr>
                        <a:t>운영</a:t>
                      </a:r>
                      <a:r>
                        <a:rPr sz="1200" dirty="0">
                          <a:latin typeface="함초롬돋움"/>
                          <a:cs typeface="함초롬돋움"/>
                        </a:rPr>
                        <a:t>의</a:t>
                      </a:r>
                      <a:r>
                        <a:rPr sz="1200" spc="-1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170" dirty="0">
                          <a:latin typeface="함초롬돋움"/>
                          <a:cs typeface="함초롬돋움"/>
                        </a:rPr>
                        <a:t>투명</a:t>
                      </a:r>
                      <a:r>
                        <a:rPr sz="1200" dirty="0">
                          <a:latin typeface="함초롬돋움"/>
                          <a:cs typeface="함초롬돋움"/>
                        </a:rPr>
                        <a:t>성</a:t>
                      </a:r>
                      <a:r>
                        <a:rPr sz="1200" spc="-1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170" dirty="0">
                          <a:latin typeface="함초롬돋움"/>
                          <a:cs typeface="함초롬돋움"/>
                        </a:rPr>
                        <a:t>확</a:t>
                      </a:r>
                      <a:r>
                        <a:rPr sz="1200" dirty="0">
                          <a:latin typeface="함초롬돋움"/>
                          <a:cs typeface="함초롬돋움"/>
                        </a:rPr>
                        <a:t>보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13208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113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650">
                        <a:latin typeface="Times New Roman"/>
                        <a:cs typeface="Times New Roman"/>
                      </a:endParaRPr>
                    </a:p>
                    <a:p>
                      <a:pPr marL="63500">
                        <a:lnSpc>
                          <a:spcPct val="100000"/>
                        </a:lnSpc>
                      </a:pPr>
                      <a:r>
                        <a:rPr sz="1200" spc="-85" dirty="0">
                          <a:latin typeface="양재붓꽃체L"/>
                          <a:cs typeface="양재붓꽃체L"/>
                        </a:rPr>
                        <a:t>감사초점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508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19075" indent="-156210">
                        <a:lnSpc>
                          <a:spcPct val="100000"/>
                        </a:lnSpc>
                        <a:spcBef>
                          <a:spcPts val="380"/>
                        </a:spcBef>
                        <a:buChar char="-"/>
                        <a:tabLst>
                          <a:tab pos="219710" algn="l"/>
                        </a:tabLst>
                      </a:pP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복지허브화</a:t>
                      </a:r>
                      <a:r>
                        <a:rPr sz="1200" spc="21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모니터링</a:t>
                      </a:r>
                      <a:r>
                        <a:rPr sz="1200" spc="21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및</a:t>
                      </a:r>
                      <a:r>
                        <a:rPr sz="1200" spc="21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관리의</a:t>
                      </a:r>
                      <a:r>
                        <a:rPr sz="1200" spc="21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적정성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  <a:p>
                      <a:pPr marL="219075" indent="-156210">
                        <a:lnSpc>
                          <a:spcPct val="100000"/>
                        </a:lnSpc>
                        <a:spcBef>
                          <a:spcPts val="120"/>
                        </a:spcBef>
                        <a:buChar char="-"/>
                        <a:tabLst>
                          <a:tab pos="219710" algn="l"/>
                        </a:tabLst>
                      </a:pPr>
                      <a:r>
                        <a:rPr sz="1200" spc="25" dirty="0">
                          <a:latin typeface="함초롬돋움"/>
                          <a:cs typeface="함초롬돋움"/>
                        </a:rPr>
                        <a:t>사례관리,</a:t>
                      </a:r>
                      <a:r>
                        <a:rPr sz="1200" spc="22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복지자원</a:t>
                      </a:r>
                      <a:r>
                        <a:rPr sz="1200" spc="22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관련</a:t>
                      </a:r>
                      <a:r>
                        <a:rPr sz="1200" spc="22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정보시스템</a:t>
                      </a:r>
                      <a:r>
                        <a:rPr sz="1200" spc="21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운영</a:t>
                      </a:r>
                      <a:r>
                        <a:rPr sz="1200" spc="22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실태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  <a:p>
                      <a:pPr marL="219075" indent="-156210">
                        <a:lnSpc>
                          <a:spcPct val="100000"/>
                        </a:lnSpc>
                        <a:spcBef>
                          <a:spcPts val="114"/>
                        </a:spcBef>
                        <a:buChar char="-"/>
                        <a:tabLst>
                          <a:tab pos="219710" algn="l"/>
                        </a:tabLst>
                      </a:pP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사회취약계층</a:t>
                      </a:r>
                      <a:r>
                        <a:rPr sz="1200" spc="22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발굴</a:t>
                      </a:r>
                      <a:r>
                        <a:rPr sz="1200" spc="22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지원</a:t>
                      </a:r>
                      <a:r>
                        <a:rPr sz="1200" spc="22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업무의</a:t>
                      </a:r>
                      <a:r>
                        <a:rPr sz="1200" spc="22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적정성</a:t>
                      </a:r>
                      <a:r>
                        <a:rPr sz="1200" spc="22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여부</a:t>
                      </a:r>
                      <a:r>
                        <a:rPr sz="1200" spc="22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확인</a:t>
                      </a:r>
                      <a:r>
                        <a:rPr sz="1200" spc="22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등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4826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1085508" y="3889048"/>
            <a:ext cx="1428750" cy="254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500" spc="-5" dirty="0">
                <a:latin typeface="Times New Roman"/>
                <a:cs typeface="Times New Roman"/>
              </a:rPr>
              <a:t>-</a:t>
            </a:r>
            <a:r>
              <a:rPr sz="1500" spc="310" dirty="0">
                <a:latin typeface="Times New Roman"/>
                <a:cs typeface="Times New Roman"/>
              </a:rPr>
              <a:t> </a:t>
            </a:r>
            <a:r>
              <a:rPr sz="1400" spc="-5" dirty="0">
                <a:latin typeface="펜흘림"/>
                <a:cs typeface="펜흘림"/>
              </a:rPr>
              <a:t>바우처관리본부</a:t>
            </a:r>
            <a:endParaRPr sz="1400">
              <a:latin typeface="펜흘림"/>
              <a:cs typeface="펜흘림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845362" y="4284605"/>
          <a:ext cx="5989320" cy="22866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20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18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20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332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95338">
                <a:tc>
                  <a:txBody>
                    <a:bodyPr/>
                    <a:lstStyle/>
                    <a:p>
                      <a:pPr marL="63500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200" spc="-85" dirty="0">
                          <a:latin typeface="양재붓꽃체L"/>
                          <a:cs typeface="양재붓꽃체L"/>
                        </a:rPr>
                        <a:t>감사기간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4826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657860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200" spc="-55" dirty="0">
                          <a:latin typeface="함초롬돋움"/>
                          <a:cs typeface="함초롬돋움"/>
                        </a:rPr>
                        <a:t>‘18.5.1</a:t>
                      </a:r>
                      <a:r>
                        <a:rPr sz="1200" spc="204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～</a:t>
                      </a:r>
                      <a:r>
                        <a:rPr sz="1200" spc="204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55" dirty="0">
                          <a:latin typeface="함초롬돋움"/>
                          <a:cs typeface="함초롬돋움"/>
                        </a:rPr>
                        <a:t>6.30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4826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200" spc="-85" dirty="0">
                          <a:latin typeface="양재붓꽃체L"/>
                          <a:cs typeface="양재붓꽃체L"/>
                        </a:rPr>
                        <a:t>감사인원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4826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200" spc="-15" dirty="0">
                          <a:latin typeface="함초롬돋움"/>
                          <a:cs typeface="함초롬돋움"/>
                        </a:rPr>
                        <a:t>4명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4826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8694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63500">
                        <a:lnSpc>
                          <a:spcPct val="100000"/>
                        </a:lnSpc>
                        <a:spcBef>
                          <a:spcPts val="740"/>
                        </a:spcBef>
                      </a:pPr>
                      <a:r>
                        <a:rPr sz="1200" spc="-85" dirty="0">
                          <a:latin typeface="양재붓꽃체L"/>
                          <a:cs typeface="양재붓꽃체L"/>
                        </a:rPr>
                        <a:t>선정배경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63500" marR="57785" algn="just">
                        <a:lnSpc>
                          <a:spcPct val="108200"/>
                        </a:lnSpc>
                        <a:spcBef>
                          <a:spcPts val="265"/>
                        </a:spcBef>
                      </a:pPr>
                      <a:r>
                        <a:rPr sz="1200" spc="25" dirty="0">
                          <a:latin typeface="함초롬돋움"/>
                          <a:cs typeface="함초롬돋움"/>
                        </a:rPr>
                        <a:t>사회서비스바우처,</a:t>
                      </a:r>
                      <a:r>
                        <a:rPr sz="1200" spc="3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보육서비스 </a:t>
                      </a:r>
                      <a:r>
                        <a:rPr sz="1200" spc="-3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사업운영</a:t>
                      </a:r>
                      <a:r>
                        <a:rPr sz="1200" spc="4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및</a:t>
                      </a:r>
                      <a:r>
                        <a:rPr sz="1200" spc="4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시설평가</a:t>
                      </a:r>
                      <a:r>
                        <a:rPr sz="1200" spc="4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업무의 </a:t>
                      </a:r>
                      <a:r>
                        <a:rPr sz="1200" spc="-3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리스크를</a:t>
                      </a:r>
                      <a:r>
                        <a:rPr sz="1200" spc="4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사전에</a:t>
                      </a:r>
                      <a:r>
                        <a:rPr sz="1200" spc="4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예방하고</a:t>
                      </a:r>
                      <a:r>
                        <a:rPr sz="1200" spc="4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업 </a:t>
                      </a:r>
                      <a:r>
                        <a:rPr sz="1200" spc="-3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무개선</a:t>
                      </a:r>
                      <a:r>
                        <a:rPr sz="1200" spc="4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사항을</a:t>
                      </a:r>
                      <a:r>
                        <a:rPr sz="1200" spc="4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발굴하여</a:t>
                      </a:r>
                      <a:r>
                        <a:rPr sz="1200" spc="4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업무 </a:t>
                      </a:r>
                      <a:r>
                        <a:rPr sz="1200" spc="-3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효율성</a:t>
                      </a:r>
                      <a:r>
                        <a:rPr sz="1200" spc="22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제고</a:t>
                      </a:r>
                      <a:r>
                        <a:rPr sz="1200" spc="229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필요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3365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R="1270" algn="ctr">
                        <a:lnSpc>
                          <a:spcPct val="100000"/>
                        </a:lnSpc>
                        <a:spcBef>
                          <a:spcPts val="740"/>
                        </a:spcBef>
                      </a:pPr>
                      <a:r>
                        <a:rPr sz="1200" spc="-85" dirty="0">
                          <a:latin typeface="양재붓꽃체L"/>
                          <a:cs typeface="양재붓꽃체L"/>
                        </a:rPr>
                        <a:t>감사목적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60325" algn="just">
                        <a:lnSpc>
                          <a:spcPct val="108200"/>
                        </a:lnSpc>
                        <a:spcBef>
                          <a:spcPts val="1040"/>
                        </a:spcBef>
                      </a:pPr>
                      <a:r>
                        <a:rPr sz="1200" spc="25" dirty="0">
                          <a:latin typeface="함초롬돋움"/>
                          <a:cs typeface="함초롬돋움"/>
                        </a:rPr>
                        <a:t>사회서비스바우처,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보육서비스 </a:t>
                      </a:r>
                      <a:r>
                        <a:rPr sz="1200" spc="-3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180" dirty="0">
                          <a:latin typeface="함초롬돋움"/>
                          <a:cs typeface="함초롬돋움"/>
                        </a:rPr>
                        <a:t>사업운</a:t>
                      </a:r>
                      <a:r>
                        <a:rPr sz="1200" dirty="0">
                          <a:latin typeface="함초롬돋움"/>
                          <a:cs typeface="함초롬돋움"/>
                        </a:rPr>
                        <a:t>영</a:t>
                      </a:r>
                      <a:r>
                        <a:rPr sz="1200" spc="-2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dirty="0">
                          <a:latin typeface="함초롬돋움"/>
                          <a:cs typeface="함초롬돋움"/>
                        </a:rPr>
                        <a:t>및</a:t>
                      </a:r>
                      <a:r>
                        <a:rPr sz="1200" spc="-1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180" dirty="0">
                          <a:latin typeface="함초롬돋움"/>
                          <a:cs typeface="함초롬돋움"/>
                        </a:rPr>
                        <a:t>시설평</a:t>
                      </a:r>
                      <a:r>
                        <a:rPr sz="1200" dirty="0">
                          <a:latin typeface="함초롬돋움"/>
                          <a:cs typeface="함초롬돋움"/>
                        </a:rPr>
                        <a:t>가</a:t>
                      </a:r>
                      <a:r>
                        <a:rPr sz="1200" spc="-2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180" dirty="0">
                          <a:latin typeface="함초롬돋움"/>
                          <a:cs typeface="함초롬돋움"/>
                        </a:rPr>
                        <a:t>업무</a:t>
                      </a:r>
                      <a:r>
                        <a:rPr sz="1200" dirty="0">
                          <a:latin typeface="함초롬돋움"/>
                          <a:cs typeface="함초롬돋움"/>
                        </a:rPr>
                        <a:t>에</a:t>
                      </a:r>
                      <a:r>
                        <a:rPr sz="1200" spc="-2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180" dirty="0">
                          <a:latin typeface="함초롬돋움"/>
                          <a:cs typeface="함초롬돋움"/>
                        </a:rPr>
                        <a:t>대</a:t>
                      </a:r>
                      <a:r>
                        <a:rPr sz="1200" dirty="0">
                          <a:latin typeface="함초롬돋움"/>
                          <a:cs typeface="함초롬돋움"/>
                        </a:rPr>
                        <a:t>한  </a:t>
                      </a:r>
                      <a:r>
                        <a:rPr sz="1200" spc="-55" dirty="0">
                          <a:latin typeface="함초롬돋움"/>
                          <a:cs typeface="함초롬돋움"/>
                        </a:rPr>
                        <a:t>사전 </a:t>
                      </a:r>
                      <a:r>
                        <a:rPr sz="1200" spc="-85" dirty="0">
                          <a:latin typeface="함초롬돋움"/>
                          <a:cs typeface="함초롬돋움"/>
                        </a:rPr>
                        <a:t>예방적</a:t>
                      </a:r>
                      <a:r>
                        <a:rPr sz="1200" spc="-8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85" dirty="0">
                          <a:latin typeface="함초롬돋움"/>
                          <a:cs typeface="함초롬돋움"/>
                        </a:rPr>
                        <a:t>감사를</a:t>
                      </a:r>
                      <a:r>
                        <a:rPr sz="1200" spc="-8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85" dirty="0">
                          <a:latin typeface="함초롬돋움"/>
                          <a:cs typeface="함초롬돋움"/>
                        </a:rPr>
                        <a:t>통하여</a:t>
                      </a:r>
                      <a:r>
                        <a:rPr sz="1200" spc="-8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55" dirty="0">
                          <a:latin typeface="함초롬돋움"/>
                          <a:cs typeface="함초롬돋움"/>
                        </a:rPr>
                        <a:t>기관 </a:t>
                      </a:r>
                      <a:r>
                        <a:rPr sz="1200" spc="-5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180" dirty="0">
                          <a:latin typeface="함초롬돋움"/>
                          <a:cs typeface="함초롬돋움"/>
                        </a:rPr>
                        <a:t>운영</a:t>
                      </a:r>
                      <a:r>
                        <a:rPr sz="1200" dirty="0">
                          <a:latin typeface="함초롬돋움"/>
                          <a:cs typeface="함초롬돋움"/>
                        </a:rPr>
                        <a:t>의</a:t>
                      </a:r>
                      <a:r>
                        <a:rPr sz="1200" spc="-4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180" dirty="0">
                          <a:latin typeface="함초롬돋움"/>
                          <a:cs typeface="함초롬돋움"/>
                        </a:rPr>
                        <a:t>투명</a:t>
                      </a:r>
                      <a:r>
                        <a:rPr sz="1200" dirty="0">
                          <a:latin typeface="함초롬돋움"/>
                          <a:cs typeface="함초롬돋움"/>
                        </a:rPr>
                        <a:t>성</a:t>
                      </a:r>
                      <a:r>
                        <a:rPr sz="1200" spc="-4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180" dirty="0">
                          <a:latin typeface="함초롬돋움"/>
                          <a:cs typeface="함초롬돋움"/>
                        </a:rPr>
                        <a:t>확</a:t>
                      </a:r>
                      <a:r>
                        <a:rPr sz="1200" dirty="0">
                          <a:latin typeface="함초롬돋움"/>
                          <a:cs typeface="함초롬돋움"/>
                        </a:rPr>
                        <a:t>보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13208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057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63500">
                        <a:lnSpc>
                          <a:spcPct val="100000"/>
                        </a:lnSpc>
                      </a:pPr>
                      <a:r>
                        <a:rPr sz="1200" spc="-85" dirty="0">
                          <a:latin typeface="양재붓꽃체L"/>
                          <a:cs typeface="양재붓꽃체L"/>
                        </a:rPr>
                        <a:t>감사초점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19075" indent="-156210">
                        <a:lnSpc>
                          <a:spcPct val="100000"/>
                        </a:lnSpc>
                        <a:spcBef>
                          <a:spcPts val="380"/>
                        </a:spcBef>
                        <a:buChar char="-"/>
                        <a:tabLst>
                          <a:tab pos="219710" algn="l"/>
                        </a:tabLst>
                      </a:pP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사회서비스바우처</a:t>
                      </a:r>
                      <a:r>
                        <a:rPr sz="1200" spc="21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사업운영</a:t>
                      </a:r>
                      <a:r>
                        <a:rPr sz="1200" spc="22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및</a:t>
                      </a:r>
                      <a:r>
                        <a:rPr sz="1200" spc="22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예탁금</a:t>
                      </a:r>
                      <a:r>
                        <a:rPr sz="1200" spc="21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관리의</a:t>
                      </a:r>
                      <a:r>
                        <a:rPr sz="1200" spc="22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적정성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  <a:p>
                      <a:pPr marL="219075" indent="-156210">
                        <a:lnSpc>
                          <a:spcPct val="100000"/>
                        </a:lnSpc>
                        <a:spcBef>
                          <a:spcPts val="120"/>
                        </a:spcBef>
                        <a:buChar char="-"/>
                        <a:tabLst>
                          <a:tab pos="219710" algn="l"/>
                        </a:tabLst>
                      </a:pP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보육서비스</a:t>
                      </a:r>
                      <a:r>
                        <a:rPr sz="1200" spc="21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사업운영</a:t>
                      </a:r>
                      <a:r>
                        <a:rPr sz="1200" spc="22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및</a:t>
                      </a:r>
                      <a:r>
                        <a:rPr sz="1200" spc="22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예탁금</a:t>
                      </a:r>
                      <a:r>
                        <a:rPr sz="1200" spc="21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관리의</a:t>
                      </a:r>
                      <a:r>
                        <a:rPr sz="1200" spc="22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적정성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  <a:p>
                      <a:pPr marL="219075" indent="-156210">
                        <a:lnSpc>
                          <a:spcPct val="100000"/>
                        </a:lnSpc>
                        <a:spcBef>
                          <a:spcPts val="114"/>
                        </a:spcBef>
                        <a:buChar char="-"/>
                        <a:tabLst>
                          <a:tab pos="219710" algn="l"/>
                        </a:tabLst>
                      </a:pPr>
                      <a:r>
                        <a:rPr sz="1200" spc="40" dirty="0">
                          <a:latin typeface="함초롬돋움"/>
                          <a:cs typeface="함초롬돋움"/>
                        </a:rPr>
                        <a:t>사회·보육서비스</a:t>
                      </a:r>
                      <a:r>
                        <a:rPr sz="1200" spc="22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급여</a:t>
                      </a:r>
                      <a:r>
                        <a:rPr sz="1200" spc="22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모니터링</a:t>
                      </a:r>
                      <a:r>
                        <a:rPr sz="1200" spc="22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등</a:t>
                      </a:r>
                      <a:r>
                        <a:rPr sz="1200" spc="22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관리의</a:t>
                      </a:r>
                      <a:r>
                        <a:rPr sz="1200" spc="22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적정성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  <a:p>
                      <a:pPr marL="219075" indent="-156210">
                        <a:lnSpc>
                          <a:spcPct val="100000"/>
                        </a:lnSpc>
                        <a:spcBef>
                          <a:spcPts val="120"/>
                        </a:spcBef>
                        <a:buChar char="-"/>
                        <a:tabLst>
                          <a:tab pos="219710" algn="l"/>
                        </a:tabLst>
                      </a:pP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사회서비스기관</a:t>
                      </a:r>
                      <a:r>
                        <a:rPr sz="1200" spc="22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및</a:t>
                      </a:r>
                      <a:r>
                        <a:rPr sz="1200" spc="22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사회복지시설</a:t>
                      </a:r>
                      <a:r>
                        <a:rPr sz="1200" spc="22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평가</a:t>
                      </a:r>
                      <a:r>
                        <a:rPr sz="1200" spc="22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업무의</a:t>
                      </a:r>
                      <a:r>
                        <a:rPr sz="1200" spc="22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적정성</a:t>
                      </a:r>
                      <a:r>
                        <a:rPr sz="1200" spc="22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여부</a:t>
                      </a:r>
                      <a:r>
                        <a:rPr sz="1200" spc="22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확인</a:t>
                      </a:r>
                      <a:r>
                        <a:rPr sz="1200" spc="22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등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4826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6" name="object 6"/>
          <p:cNvSpPr txBox="1"/>
          <p:nvPr/>
        </p:nvSpPr>
        <p:spPr>
          <a:xfrm>
            <a:off x="1085508" y="6787576"/>
            <a:ext cx="1422400" cy="254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500" spc="-5" dirty="0">
                <a:latin typeface="Times New Roman"/>
                <a:cs typeface="Times New Roman"/>
              </a:rPr>
              <a:t>-</a:t>
            </a:r>
            <a:r>
              <a:rPr sz="1500" spc="265" dirty="0">
                <a:latin typeface="Times New Roman"/>
                <a:cs typeface="Times New Roman"/>
              </a:rPr>
              <a:t> </a:t>
            </a:r>
            <a:r>
              <a:rPr sz="1400" spc="-5" dirty="0">
                <a:latin typeface="펜흘림"/>
                <a:cs typeface="펜흘림"/>
              </a:rPr>
              <a:t>바우처정보본부</a:t>
            </a:r>
            <a:endParaRPr sz="1400">
              <a:latin typeface="펜흘림"/>
              <a:cs typeface="펜흘림"/>
            </a:endParaRP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845362" y="7183139"/>
          <a:ext cx="5989320" cy="22853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20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18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20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332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95325">
                <a:tc>
                  <a:txBody>
                    <a:bodyPr/>
                    <a:lstStyle/>
                    <a:p>
                      <a:pPr marL="66675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200" spc="-95" dirty="0">
                          <a:latin typeface="양재붓꽃체L"/>
                          <a:cs typeface="양재붓꽃체L"/>
                        </a:rPr>
                        <a:t>감사기간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4826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581660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200" spc="-55" dirty="0">
                          <a:latin typeface="함초롬돋움"/>
                          <a:cs typeface="함초롬돋움"/>
                        </a:rPr>
                        <a:t>‘18.10.1</a:t>
                      </a:r>
                      <a:r>
                        <a:rPr sz="1200" spc="20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～</a:t>
                      </a:r>
                      <a:r>
                        <a:rPr sz="1200" spc="20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55" dirty="0">
                          <a:latin typeface="함초롬돋움"/>
                          <a:cs typeface="함초롬돋움"/>
                        </a:rPr>
                        <a:t>11.30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4826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200" spc="-95" dirty="0">
                          <a:latin typeface="양재붓꽃체L"/>
                          <a:cs typeface="양재붓꽃체L"/>
                        </a:rPr>
                        <a:t>감사인원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4826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200" spc="-15" dirty="0">
                          <a:latin typeface="함초롬돋움"/>
                          <a:cs typeface="함초롬돋움"/>
                        </a:rPr>
                        <a:t>4명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4826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8695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66675">
                        <a:lnSpc>
                          <a:spcPct val="100000"/>
                        </a:lnSpc>
                        <a:spcBef>
                          <a:spcPts val="740"/>
                        </a:spcBef>
                      </a:pPr>
                      <a:r>
                        <a:rPr sz="1200" spc="-95" dirty="0">
                          <a:latin typeface="양재붓꽃체L"/>
                          <a:cs typeface="양재붓꽃체L"/>
                        </a:rPr>
                        <a:t>선정배경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63500" marR="57785" algn="just">
                        <a:lnSpc>
                          <a:spcPct val="108200"/>
                        </a:lnSpc>
                        <a:spcBef>
                          <a:spcPts val="265"/>
                        </a:spcBef>
                      </a:pPr>
                      <a:r>
                        <a:rPr sz="1200" spc="25" dirty="0">
                          <a:latin typeface="함초롬돋움"/>
                          <a:cs typeface="함초롬돋움"/>
                        </a:rPr>
                        <a:t>사회서비스, </a:t>
                      </a:r>
                      <a:r>
                        <a:rPr sz="1200" spc="15" dirty="0">
                          <a:latin typeface="함초롬돋움"/>
                          <a:cs typeface="함초롬돋움"/>
                        </a:rPr>
                        <a:t>보육, </a:t>
                      </a:r>
                      <a:r>
                        <a:rPr sz="1200" spc="25" dirty="0">
                          <a:latin typeface="함초롬돋움"/>
                          <a:cs typeface="함초롬돋움"/>
                        </a:rPr>
                        <a:t>복지시설,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취 </a:t>
                      </a:r>
                      <a:r>
                        <a:rPr sz="1200" spc="4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약노인</a:t>
                      </a:r>
                      <a:r>
                        <a:rPr sz="1200" spc="4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관련</a:t>
                      </a:r>
                      <a:r>
                        <a:rPr sz="1200" spc="4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정보시스템</a:t>
                      </a:r>
                      <a:r>
                        <a:rPr sz="1200" spc="4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상의 </a:t>
                      </a:r>
                      <a:r>
                        <a:rPr sz="1200" spc="-3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오류발생</a:t>
                      </a:r>
                      <a:r>
                        <a:rPr sz="1200" spc="4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가능성을</a:t>
                      </a:r>
                      <a:r>
                        <a:rPr sz="1200" spc="4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사전에</a:t>
                      </a:r>
                      <a:r>
                        <a:rPr sz="1200" spc="4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예 </a:t>
                      </a:r>
                      <a:r>
                        <a:rPr sz="1200" spc="-3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방하고</a:t>
                      </a:r>
                      <a:r>
                        <a:rPr sz="1200" spc="4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업무개선</a:t>
                      </a:r>
                      <a:r>
                        <a:rPr sz="1200" spc="4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사항을</a:t>
                      </a:r>
                      <a:r>
                        <a:rPr sz="1200" spc="4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발굴 </a:t>
                      </a:r>
                      <a:r>
                        <a:rPr sz="1200" spc="-3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하여</a:t>
                      </a:r>
                      <a:r>
                        <a:rPr sz="1200" spc="22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업무</a:t>
                      </a:r>
                      <a:r>
                        <a:rPr sz="1200" spc="22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효율성</a:t>
                      </a:r>
                      <a:r>
                        <a:rPr sz="1200" spc="22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제고</a:t>
                      </a:r>
                      <a:r>
                        <a:rPr sz="1200" spc="22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필요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3365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R="5715" algn="ctr">
                        <a:lnSpc>
                          <a:spcPct val="100000"/>
                        </a:lnSpc>
                        <a:spcBef>
                          <a:spcPts val="740"/>
                        </a:spcBef>
                      </a:pPr>
                      <a:r>
                        <a:rPr sz="1200" spc="-95" dirty="0">
                          <a:latin typeface="양재붓꽃체L"/>
                          <a:cs typeface="양재붓꽃체L"/>
                        </a:rPr>
                        <a:t>감사목적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60325" algn="just">
                        <a:lnSpc>
                          <a:spcPct val="108200"/>
                        </a:lnSpc>
                        <a:spcBef>
                          <a:spcPts val="265"/>
                        </a:spcBef>
                      </a:pPr>
                      <a:r>
                        <a:rPr sz="1200" spc="-75" dirty="0">
                          <a:latin typeface="함초롬돋움"/>
                          <a:cs typeface="함초롬돋움"/>
                        </a:rPr>
                        <a:t>사회서비스,</a:t>
                      </a:r>
                      <a:r>
                        <a:rPr sz="1200" spc="-7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65" dirty="0">
                          <a:latin typeface="함초롬돋움"/>
                          <a:cs typeface="함초롬돋움"/>
                        </a:rPr>
                        <a:t>보육,</a:t>
                      </a:r>
                      <a:r>
                        <a:rPr sz="1200" spc="-6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75" dirty="0">
                          <a:latin typeface="함초롬돋움"/>
                          <a:cs typeface="함초롬돋움"/>
                        </a:rPr>
                        <a:t>복지시설,</a:t>
                      </a:r>
                      <a:r>
                        <a:rPr sz="1200" spc="-7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취 </a:t>
                      </a:r>
                      <a:r>
                        <a:rPr sz="1200" spc="-3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45" dirty="0">
                          <a:latin typeface="함초롬돋움"/>
                          <a:cs typeface="함초롬돋움"/>
                        </a:rPr>
                        <a:t>약노인</a:t>
                      </a:r>
                      <a:r>
                        <a:rPr sz="1200" spc="-4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25" dirty="0">
                          <a:latin typeface="함초롬돋움"/>
                          <a:cs typeface="함초롬돋움"/>
                        </a:rPr>
                        <a:t>관련 </a:t>
                      </a:r>
                      <a:r>
                        <a:rPr sz="1200" spc="-65" dirty="0">
                          <a:latin typeface="함초롬돋움"/>
                          <a:cs typeface="함초롬돋움"/>
                        </a:rPr>
                        <a:t>정보시스템</a:t>
                      </a:r>
                      <a:r>
                        <a:rPr sz="1200" spc="-6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45" dirty="0">
                          <a:latin typeface="함초롬돋움"/>
                          <a:cs typeface="함초롬돋움"/>
                        </a:rPr>
                        <a:t>운영이 </a:t>
                      </a:r>
                      <a:r>
                        <a:rPr sz="1200" spc="-4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45" dirty="0">
                          <a:latin typeface="함초롬돋움"/>
                          <a:cs typeface="함초롬돋움"/>
                        </a:rPr>
                        <a:t>제대로</a:t>
                      </a:r>
                      <a:r>
                        <a:rPr sz="1200" spc="-4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55" dirty="0">
                          <a:latin typeface="함초롬돋움"/>
                          <a:cs typeface="함초롬돋움"/>
                        </a:rPr>
                        <a:t>수행되고</a:t>
                      </a:r>
                      <a:r>
                        <a:rPr sz="1200" spc="-5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45" dirty="0">
                          <a:latin typeface="함초롬돋움"/>
                          <a:cs typeface="함초롬돋움"/>
                        </a:rPr>
                        <a:t>있는지</a:t>
                      </a:r>
                      <a:r>
                        <a:rPr sz="1200" spc="-4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45" dirty="0">
                          <a:latin typeface="함초롬돋움"/>
                          <a:cs typeface="함초롬돋움"/>
                        </a:rPr>
                        <a:t>점검하 </a:t>
                      </a:r>
                      <a:r>
                        <a:rPr sz="1200" spc="-3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여 </a:t>
                      </a:r>
                      <a:r>
                        <a:rPr sz="1200" spc="-45" dirty="0">
                          <a:latin typeface="함초롬돋움"/>
                          <a:cs typeface="함초롬돋움"/>
                        </a:rPr>
                        <a:t>국민이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질 </a:t>
                      </a:r>
                      <a:r>
                        <a:rPr sz="1200" spc="-25" dirty="0">
                          <a:latin typeface="함초롬돋움"/>
                          <a:cs typeface="함초롬돋움"/>
                        </a:rPr>
                        <a:t>높은 </a:t>
                      </a:r>
                      <a:r>
                        <a:rPr sz="1200" spc="-65" dirty="0">
                          <a:latin typeface="함초롬돋움"/>
                          <a:cs typeface="함초롬돋움"/>
                        </a:rPr>
                        <a:t>정보서비스를 </a:t>
                      </a:r>
                      <a:r>
                        <a:rPr sz="1200" spc="-6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55" dirty="0">
                          <a:latin typeface="함초롬돋움"/>
                          <a:cs typeface="함초롬돋움"/>
                        </a:rPr>
                        <a:t>제공받을</a:t>
                      </a:r>
                      <a:r>
                        <a:rPr sz="1200" spc="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수</a:t>
                      </a:r>
                      <a:r>
                        <a:rPr sz="1200" spc="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45" dirty="0">
                          <a:latin typeface="함초롬돋움"/>
                          <a:cs typeface="함초롬돋움"/>
                        </a:rPr>
                        <a:t>있도록</a:t>
                      </a:r>
                      <a:r>
                        <a:rPr sz="1200" spc="5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-25" dirty="0">
                          <a:latin typeface="함초롬돋움"/>
                          <a:cs typeface="함초롬돋움"/>
                        </a:rPr>
                        <a:t>지원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3365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903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66675">
                        <a:lnSpc>
                          <a:spcPct val="100000"/>
                        </a:lnSpc>
                      </a:pPr>
                      <a:r>
                        <a:rPr sz="1200" spc="-95" dirty="0">
                          <a:latin typeface="양재붓꽃체L"/>
                          <a:cs typeface="양재붓꽃체L"/>
                        </a:rPr>
                        <a:t>감사초점</a:t>
                      </a:r>
                      <a:endParaRPr sz="1200">
                        <a:latin typeface="양재붓꽃체L"/>
                        <a:cs typeface="양재붓꽃체L"/>
                      </a:endParaRPr>
                    </a:p>
                  </a:txBody>
                  <a:tcPr marL="0" marR="0" marT="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19075" indent="-156210">
                        <a:lnSpc>
                          <a:spcPct val="100000"/>
                        </a:lnSpc>
                        <a:spcBef>
                          <a:spcPts val="380"/>
                        </a:spcBef>
                        <a:buChar char="-"/>
                        <a:tabLst>
                          <a:tab pos="219710" algn="l"/>
                        </a:tabLst>
                      </a:pP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사회서비스</a:t>
                      </a:r>
                      <a:r>
                        <a:rPr sz="1200" spc="21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관련</a:t>
                      </a:r>
                      <a:r>
                        <a:rPr sz="1200" spc="21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정보시스템</a:t>
                      </a:r>
                      <a:r>
                        <a:rPr sz="1200" spc="21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운영</a:t>
                      </a:r>
                      <a:r>
                        <a:rPr sz="1200" spc="21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실태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  <a:p>
                      <a:pPr marL="219075" indent="-156210">
                        <a:lnSpc>
                          <a:spcPct val="100000"/>
                        </a:lnSpc>
                        <a:spcBef>
                          <a:spcPts val="120"/>
                        </a:spcBef>
                        <a:buChar char="-"/>
                        <a:tabLst>
                          <a:tab pos="219710" algn="l"/>
                        </a:tabLst>
                      </a:pP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보육</a:t>
                      </a:r>
                      <a:r>
                        <a:rPr sz="1200" spc="21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관련</a:t>
                      </a:r>
                      <a:r>
                        <a:rPr sz="1200" spc="21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정보시스템</a:t>
                      </a:r>
                      <a:r>
                        <a:rPr sz="1200" spc="21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운영</a:t>
                      </a:r>
                      <a:r>
                        <a:rPr sz="1200" spc="21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실태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  <a:p>
                      <a:pPr marL="219075" indent="-156210">
                        <a:lnSpc>
                          <a:spcPct val="100000"/>
                        </a:lnSpc>
                        <a:spcBef>
                          <a:spcPts val="114"/>
                        </a:spcBef>
                        <a:buChar char="-"/>
                        <a:tabLst>
                          <a:tab pos="219710" algn="l"/>
                        </a:tabLst>
                      </a:pP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복지시설</a:t>
                      </a:r>
                      <a:r>
                        <a:rPr sz="1200" spc="21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관련</a:t>
                      </a:r>
                      <a:r>
                        <a:rPr sz="1200" spc="21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정보시스템</a:t>
                      </a:r>
                      <a:r>
                        <a:rPr sz="1200" spc="21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운영</a:t>
                      </a:r>
                      <a:r>
                        <a:rPr sz="1200" spc="21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실태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  <a:p>
                      <a:pPr marL="219075" indent="-156210">
                        <a:lnSpc>
                          <a:spcPct val="100000"/>
                        </a:lnSpc>
                        <a:spcBef>
                          <a:spcPts val="120"/>
                        </a:spcBef>
                        <a:buChar char="-"/>
                        <a:tabLst>
                          <a:tab pos="219710" algn="l"/>
                        </a:tabLst>
                      </a:pP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취약노인</a:t>
                      </a:r>
                      <a:r>
                        <a:rPr sz="1200" spc="21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관련</a:t>
                      </a:r>
                      <a:r>
                        <a:rPr sz="1200" spc="22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정보시스템</a:t>
                      </a:r>
                      <a:r>
                        <a:rPr sz="1200" spc="22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운영</a:t>
                      </a:r>
                      <a:r>
                        <a:rPr sz="1200" spc="21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실태</a:t>
                      </a:r>
                      <a:r>
                        <a:rPr sz="1200" spc="22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등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4826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094409" y="5811507"/>
            <a:ext cx="5725795" cy="1316990"/>
            <a:chOff x="1094409" y="5811507"/>
            <a:chExt cx="5725795" cy="1316990"/>
          </a:xfrm>
        </p:grpSpPr>
        <p:sp>
          <p:nvSpPr>
            <p:cNvPr id="3" name="object 3"/>
            <p:cNvSpPr/>
            <p:nvPr/>
          </p:nvSpPr>
          <p:spPr>
            <a:xfrm>
              <a:off x="1096695" y="581379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094409" y="5832062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096695" y="585946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94409" y="587773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096695" y="590513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096695" y="592035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096695" y="593558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096695" y="595080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096695" y="596602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096695" y="598125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094409" y="599951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096695" y="602692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096695" y="604215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096695" y="605736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096695" y="607259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1096695" y="608782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096695" y="610303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1096695" y="611826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1096695" y="613349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094409" y="6151752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1096695" y="617915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1094409" y="6197422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1096695" y="622482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1094409" y="624309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1094409" y="6273539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1096695" y="630093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1094409" y="631920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1096695" y="634660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1096695" y="636183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1096695" y="637706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1096695" y="639227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1096695" y="640750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1096695" y="642273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1094409" y="6440995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1096695" y="646840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1096695" y="648362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1096695" y="649884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1096695" y="651407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1096695" y="652929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1096695" y="654451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1096695" y="655974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1096695" y="657496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1096695" y="659018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1094409" y="660845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1094409" y="6638899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1096695" y="666630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1094409" y="668456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1094409" y="671501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1096695" y="674241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52"/>
            <p:cNvSpPr/>
            <p:nvPr/>
          </p:nvSpPr>
          <p:spPr>
            <a:xfrm>
              <a:off x="1094409" y="6760686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1096695" y="678808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54"/>
            <p:cNvSpPr/>
            <p:nvPr/>
          </p:nvSpPr>
          <p:spPr>
            <a:xfrm>
              <a:off x="1096695" y="680331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1096695" y="681854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" name="object 56"/>
            <p:cNvSpPr/>
            <p:nvPr/>
          </p:nvSpPr>
          <p:spPr>
            <a:xfrm>
              <a:off x="1096695" y="683375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57"/>
            <p:cNvSpPr/>
            <p:nvPr/>
          </p:nvSpPr>
          <p:spPr>
            <a:xfrm>
              <a:off x="1096695" y="684898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" name="object 58"/>
            <p:cNvSpPr/>
            <p:nvPr/>
          </p:nvSpPr>
          <p:spPr>
            <a:xfrm>
              <a:off x="1096695" y="686421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" name="object 59"/>
            <p:cNvSpPr/>
            <p:nvPr/>
          </p:nvSpPr>
          <p:spPr>
            <a:xfrm>
              <a:off x="1094409" y="6882472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" name="object 60"/>
            <p:cNvSpPr/>
            <p:nvPr/>
          </p:nvSpPr>
          <p:spPr>
            <a:xfrm>
              <a:off x="1096695" y="690987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" name="object 61"/>
            <p:cNvSpPr/>
            <p:nvPr/>
          </p:nvSpPr>
          <p:spPr>
            <a:xfrm>
              <a:off x="1094409" y="6928142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" name="object 62"/>
            <p:cNvSpPr/>
            <p:nvPr/>
          </p:nvSpPr>
          <p:spPr>
            <a:xfrm>
              <a:off x="1096695" y="695554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" name="object 63"/>
            <p:cNvSpPr/>
            <p:nvPr/>
          </p:nvSpPr>
          <p:spPr>
            <a:xfrm>
              <a:off x="1096695" y="697077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" name="object 64"/>
            <p:cNvSpPr/>
            <p:nvPr/>
          </p:nvSpPr>
          <p:spPr>
            <a:xfrm>
              <a:off x="1096695" y="698599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" name="object 65"/>
            <p:cNvSpPr/>
            <p:nvPr/>
          </p:nvSpPr>
          <p:spPr>
            <a:xfrm>
              <a:off x="1094409" y="7004259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" name="object 66"/>
            <p:cNvSpPr/>
            <p:nvPr/>
          </p:nvSpPr>
          <p:spPr>
            <a:xfrm>
              <a:off x="1096695" y="703165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" name="object 67"/>
            <p:cNvSpPr/>
            <p:nvPr/>
          </p:nvSpPr>
          <p:spPr>
            <a:xfrm>
              <a:off x="1094409" y="704992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" name="object 68"/>
            <p:cNvSpPr/>
            <p:nvPr/>
          </p:nvSpPr>
          <p:spPr>
            <a:xfrm>
              <a:off x="1094409" y="708037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" name="object 69"/>
            <p:cNvSpPr/>
            <p:nvPr/>
          </p:nvSpPr>
          <p:spPr>
            <a:xfrm>
              <a:off x="1096695" y="710778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" name="object 70"/>
            <p:cNvSpPr/>
            <p:nvPr/>
          </p:nvSpPr>
          <p:spPr>
            <a:xfrm>
              <a:off x="1096695" y="7122998"/>
              <a:ext cx="0" cy="3175"/>
            </a:xfrm>
            <a:custGeom>
              <a:avLst/>
              <a:gdLst/>
              <a:ahLst/>
              <a:cxnLst/>
              <a:rect l="l" t="t" r="r" b="b"/>
              <a:pathLst>
                <a:path h="3175">
                  <a:moveTo>
                    <a:pt x="-2286" y="1524"/>
                  </a:moveTo>
                  <a:lnTo>
                    <a:pt x="2286" y="1524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" name="object 71"/>
            <p:cNvSpPr/>
            <p:nvPr/>
          </p:nvSpPr>
          <p:spPr>
            <a:xfrm>
              <a:off x="1095171" y="5813793"/>
              <a:ext cx="5672455" cy="0"/>
            </a:xfrm>
            <a:custGeom>
              <a:avLst/>
              <a:gdLst/>
              <a:ahLst/>
              <a:cxnLst/>
              <a:rect l="l" t="t" r="r" b="b"/>
              <a:pathLst>
                <a:path w="5672455">
                  <a:moveTo>
                    <a:pt x="0" y="0"/>
                  </a:moveTo>
                  <a:lnTo>
                    <a:pt x="6083" y="0"/>
                  </a:lnTo>
                </a:path>
                <a:path w="5672455">
                  <a:moveTo>
                    <a:pt x="15227" y="0"/>
                  </a:moveTo>
                  <a:lnTo>
                    <a:pt x="21323" y="0"/>
                  </a:lnTo>
                </a:path>
                <a:path w="5672455">
                  <a:moveTo>
                    <a:pt x="30454" y="0"/>
                  </a:moveTo>
                  <a:lnTo>
                    <a:pt x="36550" y="0"/>
                  </a:lnTo>
                </a:path>
                <a:path w="5672455">
                  <a:moveTo>
                    <a:pt x="45694" y="0"/>
                  </a:moveTo>
                  <a:lnTo>
                    <a:pt x="51777" y="0"/>
                  </a:lnTo>
                </a:path>
                <a:path w="5672455">
                  <a:moveTo>
                    <a:pt x="60921" y="0"/>
                  </a:moveTo>
                  <a:lnTo>
                    <a:pt x="67017" y="0"/>
                  </a:lnTo>
                </a:path>
                <a:path w="5672455">
                  <a:moveTo>
                    <a:pt x="76149" y="0"/>
                  </a:moveTo>
                  <a:lnTo>
                    <a:pt x="82245" y="0"/>
                  </a:lnTo>
                </a:path>
                <a:path w="5672455">
                  <a:moveTo>
                    <a:pt x="91389" y="0"/>
                  </a:moveTo>
                  <a:lnTo>
                    <a:pt x="97472" y="0"/>
                  </a:lnTo>
                </a:path>
                <a:path w="5672455">
                  <a:moveTo>
                    <a:pt x="106616" y="0"/>
                  </a:moveTo>
                  <a:lnTo>
                    <a:pt x="112712" y="0"/>
                  </a:lnTo>
                </a:path>
                <a:path w="5672455">
                  <a:moveTo>
                    <a:pt x="121843" y="0"/>
                  </a:moveTo>
                  <a:lnTo>
                    <a:pt x="127939" y="0"/>
                  </a:lnTo>
                </a:path>
                <a:path w="5672455">
                  <a:moveTo>
                    <a:pt x="137083" y="0"/>
                  </a:moveTo>
                  <a:lnTo>
                    <a:pt x="143179" y="0"/>
                  </a:lnTo>
                </a:path>
                <a:path w="5672455">
                  <a:moveTo>
                    <a:pt x="152311" y="0"/>
                  </a:moveTo>
                  <a:lnTo>
                    <a:pt x="158407" y="0"/>
                  </a:lnTo>
                </a:path>
                <a:path w="5672455">
                  <a:moveTo>
                    <a:pt x="167551" y="0"/>
                  </a:moveTo>
                  <a:lnTo>
                    <a:pt x="173634" y="0"/>
                  </a:lnTo>
                </a:path>
                <a:path w="5672455">
                  <a:moveTo>
                    <a:pt x="182778" y="0"/>
                  </a:moveTo>
                  <a:lnTo>
                    <a:pt x="188874" y="0"/>
                  </a:lnTo>
                </a:path>
                <a:path w="5672455">
                  <a:moveTo>
                    <a:pt x="198005" y="0"/>
                  </a:moveTo>
                  <a:lnTo>
                    <a:pt x="204101" y="0"/>
                  </a:lnTo>
                </a:path>
                <a:path w="5672455">
                  <a:moveTo>
                    <a:pt x="213245" y="0"/>
                  </a:moveTo>
                  <a:lnTo>
                    <a:pt x="219329" y="0"/>
                  </a:lnTo>
                </a:path>
                <a:path w="5672455">
                  <a:moveTo>
                    <a:pt x="228473" y="0"/>
                  </a:moveTo>
                  <a:lnTo>
                    <a:pt x="234569" y="0"/>
                  </a:lnTo>
                </a:path>
                <a:path w="5672455">
                  <a:moveTo>
                    <a:pt x="243700" y="0"/>
                  </a:moveTo>
                  <a:lnTo>
                    <a:pt x="249796" y="0"/>
                  </a:lnTo>
                </a:path>
                <a:path w="5672455">
                  <a:moveTo>
                    <a:pt x="258940" y="0"/>
                  </a:moveTo>
                  <a:lnTo>
                    <a:pt x="265023" y="0"/>
                  </a:lnTo>
                </a:path>
                <a:path w="5672455">
                  <a:moveTo>
                    <a:pt x="274167" y="0"/>
                  </a:moveTo>
                  <a:lnTo>
                    <a:pt x="280263" y="0"/>
                  </a:lnTo>
                </a:path>
                <a:path w="5672455">
                  <a:moveTo>
                    <a:pt x="289394" y="0"/>
                  </a:moveTo>
                  <a:lnTo>
                    <a:pt x="295490" y="0"/>
                  </a:lnTo>
                </a:path>
                <a:path w="5672455">
                  <a:moveTo>
                    <a:pt x="304634" y="0"/>
                  </a:moveTo>
                  <a:lnTo>
                    <a:pt x="310718" y="0"/>
                  </a:lnTo>
                </a:path>
                <a:path w="5672455">
                  <a:moveTo>
                    <a:pt x="319862" y="0"/>
                  </a:moveTo>
                  <a:lnTo>
                    <a:pt x="325958" y="0"/>
                  </a:lnTo>
                </a:path>
                <a:path w="5672455">
                  <a:moveTo>
                    <a:pt x="335089" y="0"/>
                  </a:moveTo>
                  <a:lnTo>
                    <a:pt x="341185" y="0"/>
                  </a:lnTo>
                </a:path>
                <a:path w="5672455">
                  <a:moveTo>
                    <a:pt x="350329" y="0"/>
                  </a:moveTo>
                  <a:lnTo>
                    <a:pt x="356425" y="0"/>
                  </a:lnTo>
                </a:path>
                <a:path w="5672455">
                  <a:moveTo>
                    <a:pt x="365556" y="0"/>
                  </a:moveTo>
                  <a:lnTo>
                    <a:pt x="371652" y="0"/>
                  </a:lnTo>
                </a:path>
                <a:path w="5672455">
                  <a:moveTo>
                    <a:pt x="380784" y="0"/>
                  </a:moveTo>
                  <a:lnTo>
                    <a:pt x="386880" y="0"/>
                  </a:lnTo>
                </a:path>
                <a:path w="5672455">
                  <a:moveTo>
                    <a:pt x="396024" y="0"/>
                  </a:moveTo>
                  <a:lnTo>
                    <a:pt x="402120" y="0"/>
                  </a:lnTo>
                </a:path>
                <a:path w="5672455">
                  <a:moveTo>
                    <a:pt x="411251" y="0"/>
                  </a:moveTo>
                  <a:lnTo>
                    <a:pt x="417347" y="0"/>
                  </a:lnTo>
                </a:path>
                <a:path w="5672455">
                  <a:moveTo>
                    <a:pt x="426491" y="0"/>
                  </a:moveTo>
                  <a:lnTo>
                    <a:pt x="432574" y="0"/>
                  </a:lnTo>
                </a:path>
                <a:path w="5672455">
                  <a:moveTo>
                    <a:pt x="441718" y="0"/>
                  </a:moveTo>
                  <a:lnTo>
                    <a:pt x="447814" y="0"/>
                  </a:lnTo>
                </a:path>
                <a:path w="5672455">
                  <a:moveTo>
                    <a:pt x="456946" y="0"/>
                  </a:moveTo>
                  <a:lnTo>
                    <a:pt x="463042" y="0"/>
                  </a:lnTo>
                </a:path>
                <a:path w="5672455">
                  <a:moveTo>
                    <a:pt x="472186" y="0"/>
                  </a:moveTo>
                  <a:lnTo>
                    <a:pt x="478269" y="0"/>
                  </a:lnTo>
                </a:path>
                <a:path w="5672455">
                  <a:moveTo>
                    <a:pt x="487413" y="0"/>
                  </a:moveTo>
                  <a:lnTo>
                    <a:pt x="493509" y="0"/>
                  </a:lnTo>
                </a:path>
                <a:path w="5672455">
                  <a:moveTo>
                    <a:pt x="502640" y="0"/>
                  </a:moveTo>
                  <a:lnTo>
                    <a:pt x="508736" y="0"/>
                  </a:lnTo>
                </a:path>
                <a:path w="5672455">
                  <a:moveTo>
                    <a:pt x="517880" y="0"/>
                  </a:moveTo>
                  <a:lnTo>
                    <a:pt x="523963" y="0"/>
                  </a:lnTo>
                </a:path>
                <a:path w="5672455">
                  <a:moveTo>
                    <a:pt x="533107" y="0"/>
                  </a:moveTo>
                  <a:lnTo>
                    <a:pt x="539203" y="0"/>
                  </a:lnTo>
                </a:path>
                <a:path w="5672455">
                  <a:moveTo>
                    <a:pt x="548335" y="0"/>
                  </a:moveTo>
                  <a:lnTo>
                    <a:pt x="554431" y="0"/>
                  </a:lnTo>
                </a:path>
                <a:path w="5672455">
                  <a:moveTo>
                    <a:pt x="563575" y="0"/>
                  </a:moveTo>
                  <a:lnTo>
                    <a:pt x="569658" y="0"/>
                  </a:lnTo>
                </a:path>
                <a:path w="5672455">
                  <a:moveTo>
                    <a:pt x="578802" y="0"/>
                  </a:moveTo>
                  <a:lnTo>
                    <a:pt x="584898" y="0"/>
                  </a:lnTo>
                </a:path>
                <a:path w="5672455">
                  <a:moveTo>
                    <a:pt x="594029" y="0"/>
                  </a:moveTo>
                  <a:lnTo>
                    <a:pt x="600125" y="0"/>
                  </a:lnTo>
                </a:path>
                <a:path w="5672455">
                  <a:moveTo>
                    <a:pt x="609269" y="0"/>
                  </a:moveTo>
                  <a:lnTo>
                    <a:pt x="615365" y="0"/>
                  </a:lnTo>
                </a:path>
                <a:path w="5672455">
                  <a:moveTo>
                    <a:pt x="624497" y="0"/>
                  </a:moveTo>
                  <a:lnTo>
                    <a:pt x="630593" y="0"/>
                  </a:lnTo>
                </a:path>
                <a:path w="5672455">
                  <a:moveTo>
                    <a:pt x="639737" y="0"/>
                  </a:moveTo>
                  <a:lnTo>
                    <a:pt x="645820" y="0"/>
                  </a:lnTo>
                </a:path>
                <a:path w="5672455">
                  <a:moveTo>
                    <a:pt x="654964" y="0"/>
                  </a:moveTo>
                  <a:lnTo>
                    <a:pt x="661060" y="0"/>
                  </a:lnTo>
                </a:path>
                <a:path w="5672455">
                  <a:moveTo>
                    <a:pt x="670191" y="0"/>
                  </a:moveTo>
                  <a:lnTo>
                    <a:pt x="676287" y="0"/>
                  </a:lnTo>
                </a:path>
                <a:path w="5672455">
                  <a:moveTo>
                    <a:pt x="685431" y="0"/>
                  </a:moveTo>
                  <a:lnTo>
                    <a:pt x="691515" y="0"/>
                  </a:lnTo>
                </a:path>
                <a:path w="5672455">
                  <a:moveTo>
                    <a:pt x="700659" y="0"/>
                  </a:moveTo>
                  <a:lnTo>
                    <a:pt x="706754" y="0"/>
                  </a:lnTo>
                </a:path>
                <a:path w="5672455">
                  <a:moveTo>
                    <a:pt x="715886" y="0"/>
                  </a:moveTo>
                  <a:lnTo>
                    <a:pt x="721982" y="0"/>
                  </a:lnTo>
                </a:path>
                <a:path w="5672455">
                  <a:moveTo>
                    <a:pt x="731126" y="0"/>
                  </a:moveTo>
                  <a:lnTo>
                    <a:pt x="737209" y="0"/>
                  </a:lnTo>
                </a:path>
                <a:path w="5672455">
                  <a:moveTo>
                    <a:pt x="746353" y="0"/>
                  </a:moveTo>
                  <a:lnTo>
                    <a:pt x="752449" y="0"/>
                  </a:lnTo>
                </a:path>
                <a:path w="5672455">
                  <a:moveTo>
                    <a:pt x="761580" y="0"/>
                  </a:moveTo>
                  <a:lnTo>
                    <a:pt x="767676" y="0"/>
                  </a:lnTo>
                </a:path>
                <a:path w="5672455">
                  <a:moveTo>
                    <a:pt x="776820" y="0"/>
                  </a:moveTo>
                  <a:lnTo>
                    <a:pt x="782904" y="0"/>
                  </a:lnTo>
                </a:path>
                <a:path w="5672455">
                  <a:moveTo>
                    <a:pt x="792048" y="0"/>
                  </a:moveTo>
                  <a:lnTo>
                    <a:pt x="798144" y="0"/>
                  </a:lnTo>
                </a:path>
                <a:path w="5672455">
                  <a:moveTo>
                    <a:pt x="807275" y="0"/>
                  </a:moveTo>
                  <a:lnTo>
                    <a:pt x="813371" y="0"/>
                  </a:lnTo>
                </a:path>
                <a:path w="5672455">
                  <a:moveTo>
                    <a:pt x="822515" y="0"/>
                  </a:moveTo>
                  <a:lnTo>
                    <a:pt x="828611" y="0"/>
                  </a:lnTo>
                </a:path>
                <a:path w="5672455">
                  <a:moveTo>
                    <a:pt x="837742" y="0"/>
                  </a:moveTo>
                  <a:lnTo>
                    <a:pt x="843838" y="0"/>
                  </a:lnTo>
                </a:path>
                <a:path w="5672455">
                  <a:moveTo>
                    <a:pt x="852982" y="0"/>
                  </a:moveTo>
                  <a:lnTo>
                    <a:pt x="859066" y="0"/>
                  </a:lnTo>
                </a:path>
                <a:path w="5672455">
                  <a:moveTo>
                    <a:pt x="868210" y="0"/>
                  </a:moveTo>
                  <a:lnTo>
                    <a:pt x="874306" y="0"/>
                  </a:lnTo>
                </a:path>
                <a:path w="5672455">
                  <a:moveTo>
                    <a:pt x="883437" y="0"/>
                  </a:moveTo>
                  <a:lnTo>
                    <a:pt x="889533" y="0"/>
                  </a:lnTo>
                </a:path>
                <a:path w="5672455">
                  <a:moveTo>
                    <a:pt x="898677" y="0"/>
                  </a:moveTo>
                  <a:lnTo>
                    <a:pt x="904760" y="0"/>
                  </a:lnTo>
                </a:path>
                <a:path w="5672455">
                  <a:moveTo>
                    <a:pt x="913904" y="0"/>
                  </a:moveTo>
                  <a:lnTo>
                    <a:pt x="920000" y="0"/>
                  </a:lnTo>
                </a:path>
                <a:path w="5672455">
                  <a:moveTo>
                    <a:pt x="929132" y="0"/>
                  </a:moveTo>
                  <a:lnTo>
                    <a:pt x="935228" y="0"/>
                  </a:lnTo>
                </a:path>
                <a:path w="5672455">
                  <a:moveTo>
                    <a:pt x="944372" y="0"/>
                  </a:moveTo>
                  <a:lnTo>
                    <a:pt x="950455" y="0"/>
                  </a:lnTo>
                </a:path>
                <a:path w="5672455">
                  <a:moveTo>
                    <a:pt x="959599" y="0"/>
                  </a:moveTo>
                  <a:lnTo>
                    <a:pt x="965695" y="0"/>
                  </a:lnTo>
                </a:path>
                <a:path w="5672455">
                  <a:moveTo>
                    <a:pt x="974826" y="0"/>
                  </a:moveTo>
                  <a:lnTo>
                    <a:pt x="980922" y="0"/>
                  </a:lnTo>
                </a:path>
                <a:path w="5672455">
                  <a:moveTo>
                    <a:pt x="990066" y="0"/>
                  </a:moveTo>
                  <a:lnTo>
                    <a:pt x="996149" y="0"/>
                  </a:lnTo>
                </a:path>
                <a:path w="5672455">
                  <a:moveTo>
                    <a:pt x="1005293" y="0"/>
                  </a:moveTo>
                  <a:lnTo>
                    <a:pt x="1011389" y="0"/>
                  </a:lnTo>
                </a:path>
                <a:path w="5672455">
                  <a:moveTo>
                    <a:pt x="1020521" y="0"/>
                  </a:moveTo>
                  <a:lnTo>
                    <a:pt x="1026617" y="0"/>
                  </a:lnTo>
                </a:path>
                <a:path w="5672455">
                  <a:moveTo>
                    <a:pt x="1035761" y="0"/>
                  </a:moveTo>
                  <a:lnTo>
                    <a:pt x="1041857" y="0"/>
                  </a:lnTo>
                </a:path>
                <a:path w="5672455">
                  <a:moveTo>
                    <a:pt x="1050988" y="0"/>
                  </a:moveTo>
                  <a:lnTo>
                    <a:pt x="1057084" y="0"/>
                  </a:lnTo>
                </a:path>
                <a:path w="5672455">
                  <a:moveTo>
                    <a:pt x="1066215" y="0"/>
                  </a:moveTo>
                  <a:lnTo>
                    <a:pt x="1072311" y="0"/>
                  </a:lnTo>
                </a:path>
                <a:path w="5672455">
                  <a:moveTo>
                    <a:pt x="1081455" y="0"/>
                  </a:moveTo>
                  <a:lnTo>
                    <a:pt x="1087551" y="0"/>
                  </a:lnTo>
                </a:path>
                <a:path w="5672455">
                  <a:moveTo>
                    <a:pt x="1096683" y="0"/>
                  </a:moveTo>
                  <a:lnTo>
                    <a:pt x="1102779" y="0"/>
                  </a:lnTo>
                </a:path>
                <a:path w="5672455">
                  <a:moveTo>
                    <a:pt x="1111923" y="0"/>
                  </a:moveTo>
                  <a:lnTo>
                    <a:pt x="1118006" y="0"/>
                  </a:lnTo>
                </a:path>
                <a:path w="5672455">
                  <a:moveTo>
                    <a:pt x="1127150" y="0"/>
                  </a:moveTo>
                  <a:lnTo>
                    <a:pt x="1133246" y="0"/>
                  </a:lnTo>
                </a:path>
                <a:path w="5672455">
                  <a:moveTo>
                    <a:pt x="1142377" y="0"/>
                  </a:moveTo>
                  <a:lnTo>
                    <a:pt x="1148473" y="0"/>
                  </a:lnTo>
                </a:path>
                <a:path w="5672455">
                  <a:moveTo>
                    <a:pt x="1157617" y="0"/>
                  </a:moveTo>
                  <a:lnTo>
                    <a:pt x="1163701" y="0"/>
                  </a:lnTo>
                </a:path>
                <a:path w="5672455">
                  <a:moveTo>
                    <a:pt x="1172845" y="0"/>
                  </a:moveTo>
                  <a:lnTo>
                    <a:pt x="1178941" y="0"/>
                  </a:lnTo>
                </a:path>
                <a:path w="5672455">
                  <a:moveTo>
                    <a:pt x="1188072" y="0"/>
                  </a:moveTo>
                  <a:lnTo>
                    <a:pt x="1194168" y="0"/>
                  </a:lnTo>
                </a:path>
                <a:path w="5672455">
                  <a:moveTo>
                    <a:pt x="1203312" y="0"/>
                  </a:moveTo>
                  <a:lnTo>
                    <a:pt x="1209395" y="0"/>
                  </a:lnTo>
                </a:path>
                <a:path w="5672455">
                  <a:moveTo>
                    <a:pt x="1218539" y="0"/>
                  </a:moveTo>
                  <a:lnTo>
                    <a:pt x="1224635" y="0"/>
                  </a:lnTo>
                </a:path>
                <a:path w="5672455">
                  <a:moveTo>
                    <a:pt x="1233766" y="0"/>
                  </a:moveTo>
                  <a:lnTo>
                    <a:pt x="1239862" y="0"/>
                  </a:lnTo>
                </a:path>
                <a:path w="5672455">
                  <a:moveTo>
                    <a:pt x="1249006" y="0"/>
                  </a:moveTo>
                  <a:lnTo>
                    <a:pt x="1255090" y="0"/>
                  </a:lnTo>
                </a:path>
                <a:path w="5672455">
                  <a:moveTo>
                    <a:pt x="1264234" y="0"/>
                  </a:moveTo>
                  <a:lnTo>
                    <a:pt x="1270330" y="0"/>
                  </a:lnTo>
                </a:path>
                <a:path w="5672455">
                  <a:moveTo>
                    <a:pt x="1279461" y="0"/>
                  </a:moveTo>
                  <a:lnTo>
                    <a:pt x="1285557" y="0"/>
                  </a:lnTo>
                </a:path>
                <a:path w="5672455">
                  <a:moveTo>
                    <a:pt x="1294701" y="0"/>
                  </a:moveTo>
                  <a:lnTo>
                    <a:pt x="1300797" y="0"/>
                  </a:lnTo>
                </a:path>
                <a:path w="5672455">
                  <a:moveTo>
                    <a:pt x="1309928" y="0"/>
                  </a:moveTo>
                  <a:lnTo>
                    <a:pt x="1316024" y="0"/>
                  </a:lnTo>
                </a:path>
                <a:path w="5672455">
                  <a:moveTo>
                    <a:pt x="1325156" y="0"/>
                  </a:moveTo>
                  <a:lnTo>
                    <a:pt x="1331252" y="0"/>
                  </a:lnTo>
                </a:path>
                <a:path w="5672455">
                  <a:moveTo>
                    <a:pt x="1340396" y="0"/>
                  </a:moveTo>
                  <a:lnTo>
                    <a:pt x="1346492" y="0"/>
                  </a:lnTo>
                </a:path>
                <a:path w="5672455">
                  <a:moveTo>
                    <a:pt x="1355623" y="0"/>
                  </a:moveTo>
                  <a:lnTo>
                    <a:pt x="1361719" y="0"/>
                  </a:lnTo>
                </a:path>
                <a:path w="5672455">
                  <a:moveTo>
                    <a:pt x="1370863" y="0"/>
                  </a:moveTo>
                  <a:lnTo>
                    <a:pt x="1376946" y="0"/>
                  </a:lnTo>
                </a:path>
                <a:path w="5672455">
                  <a:moveTo>
                    <a:pt x="1386090" y="0"/>
                  </a:moveTo>
                  <a:lnTo>
                    <a:pt x="1392186" y="0"/>
                  </a:lnTo>
                </a:path>
                <a:path w="5672455">
                  <a:moveTo>
                    <a:pt x="1401318" y="0"/>
                  </a:moveTo>
                  <a:lnTo>
                    <a:pt x="1407414" y="0"/>
                  </a:lnTo>
                </a:path>
                <a:path w="5672455">
                  <a:moveTo>
                    <a:pt x="1416558" y="0"/>
                  </a:moveTo>
                  <a:lnTo>
                    <a:pt x="1422641" y="0"/>
                  </a:lnTo>
                </a:path>
                <a:path w="5672455">
                  <a:moveTo>
                    <a:pt x="1431785" y="0"/>
                  </a:moveTo>
                  <a:lnTo>
                    <a:pt x="1437881" y="0"/>
                  </a:lnTo>
                </a:path>
                <a:path w="5672455">
                  <a:moveTo>
                    <a:pt x="1447012" y="0"/>
                  </a:moveTo>
                  <a:lnTo>
                    <a:pt x="1453108" y="0"/>
                  </a:lnTo>
                </a:path>
                <a:path w="5672455">
                  <a:moveTo>
                    <a:pt x="1462252" y="0"/>
                  </a:moveTo>
                  <a:lnTo>
                    <a:pt x="1468335" y="0"/>
                  </a:lnTo>
                </a:path>
                <a:path w="5672455">
                  <a:moveTo>
                    <a:pt x="1477479" y="0"/>
                  </a:moveTo>
                  <a:lnTo>
                    <a:pt x="1483575" y="0"/>
                  </a:lnTo>
                </a:path>
                <a:path w="5672455">
                  <a:moveTo>
                    <a:pt x="1492707" y="0"/>
                  </a:moveTo>
                  <a:lnTo>
                    <a:pt x="1498803" y="0"/>
                  </a:lnTo>
                </a:path>
                <a:path w="5672455">
                  <a:moveTo>
                    <a:pt x="1507947" y="0"/>
                  </a:moveTo>
                  <a:lnTo>
                    <a:pt x="1514043" y="0"/>
                  </a:lnTo>
                </a:path>
                <a:path w="5672455">
                  <a:moveTo>
                    <a:pt x="1523174" y="0"/>
                  </a:moveTo>
                  <a:lnTo>
                    <a:pt x="1529270" y="0"/>
                  </a:lnTo>
                </a:path>
                <a:path w="5672455">
                  <a:moveTo>
                    <a:pt x="1538401" y="0"/>
                  </a:moveTo>
                  <a:lnTo>
                    <a:pt x="1544497" y="0"/>
                  </a:lnTo>
                </a:path>
                <a:path w="5672455">
                  <a:moveTo>
                    <a:pt x="1553641" y="0"/>
                  </a:moveTo>
                  <a:lnTo>
                    <a:pt x="1559737" y="0"/>
                  </a:lnTo>
                </a:path>
                <a:path w="5672455">
                  <a:moveTo>
                    <a:pt x="1568869" y="0"/>
                  </a:moveTo>
                  <a:lnTo>
                    <a:pt x="1574965" y="0"/>
                  </a:lnTo>
                </a:path>
                <a:path w="5672455">
                  <a:moveTo>
                    <a:pt x="1584109" y="0"/>
                  </a:moveTo>
                  <a:lnTo>
                    <a:pt x="1590192" y="0"/>
                  </a:lnTo>
                </a:path>
                <a:path w="5672455">
                  <a:moveTo>
                    <a:pt x="1599336" y="0"/>
                  </a:moveTo>
                  <a:lnTo>
                    <a:pt x="1605432" y="0"/>
                  </a:lnTo>
                </a:path>
                <a:path w="5672455">
                  <a:moveTo>
                    <a:pt x="1614563" y="0"/>
                  </a:moveTo>
                  <a:lnTo>
                    <a:pt x="1620659" y="0"/>
                  </a:lnTo>
                </a:path>
                <a:path w="5672455">
                  <a:moveTo>
                    <a:pt x="1629803" y="0"/>
                  </a:moveTo>
                  <a:lnTo>
                    <a:pt x="1635887" y="0"/>
                  </a:lnTo>
                </a:path>
                <a:path w="5672455">
                  <a:moveTo>
                    <a:pt x="1645031" y="0"/>
                  </a:moveTo>
                  <a:lnTo>
                    <a:pt x="1651127" y="0"/>
                  </a:lnTo>
                </a:path>
                <a:path w="5672455">
                  <a:moveTo>
                    <a:pt x="1660258" y="0"/>
                  </a:moveTo>
                  <a:lnTo>
                    <a:pt x="1666354" y="0"/>
                  </a:lnTo>
                </a:path>
                <a:path w="5672455">
                  <a:moveTo>
                    <a:pt x="1675498" y="0"/>
                  </a:moveTo>
                  <a:lnTo>
                    <a:pt x="1681581" y="0"/>
                  </a:lnTo>
                </a:path>
                <a:path w="5672455">
                  <a:moveTo>
                    <a:pt x="1690725" y="0"/>
                  </a:moveTo>
                  <a:lnTo>
                    <a:pt x="1696821" y="0"/>
                  </a:lnTo>
                </a:path>
                <a:path w="5672455">
                  <a:moveTo>
                    <a:pt x="1705952" y="0"/>
                  </a:moveTo>
                  <a:lnTo>
                    <a:pt x="1712048" y="0"/>
                  </a:lnTo>
                </a:path>
                <a:path w="5672455">
                  <a:moveTo>
                    <a:pt x="1721192" y="0"/>
                  </a:moveTo>
                  <a:lnTo>
                    <a:pt x="1727276" y="0"/>
                  </a:lnTo>
                </a:path>
                <a:path w="5672455">
                  <a:moveTo>
                    <a:pt x="1736420" y="0"/>
                  </a:moveTo>
                  <a:lnTo>
                    <a:pt x="1742516" y="0"/>
                  </a:lnTo>
                </a:path>
                <a:path w="5672455">
                  <a:moveTo>
                    <a:pt x="1751647" y="0"/>
                  </a:moveTo>
                  <a:lnTo>
                    <a:pt x="1757743" y="0"/>
                  </a:lnTo>
                </a:path>
                <a:path w="5672455">
                  <a:moveTo>
                    <a:pt x="1766887" y="0"/>
                  </a:moveTo>
                  <a:lnTo>
                    <a:pt x="1772983" y="0"/>
                  </a:lnTo>
                </a:path>
                <a:path w="5672455">
                  <a:moveTo>
                    <a:pt x="1782114" y="0"/>
                  </a:moveTo>
                  <a:lnTo>
                    <a:pt x="1788210" y="0"/>
                  </a:lnTo>
                </a:path>
                <a:path w="5672455">
                  <a:moveTo>
                    <a:pt x="1797354" y="0"/>
                  </a:moveTo>
                  <a:lnTo>
                    <a:pt x="1803438" y="0"/>
                  </a:lnTo>
                </a:path>
                <a:path w="5672455">
                  <a:moveTo>
                    <a:pt x="1812582" y="0"/>
                  </a:moveTo>
                  <a:lnTo>
                    <a:pt x="1818678" y="0"/>
                  </a:lnTo>
                </a:path>
                <a:path w="5672455">
                  <a:moveTo>
                    <a:pt x="1827809" y="0"/>
                  </a:moveTo>
                  <a:lnTo>
                    <a:pt x="1833905" y="0"/>
                  </a:lnTo>
                </a:path>
                <a:path w="5672455">
                  <a:moveTo>
                    <a:pt x="1843049" y="0"/>
                  </a:moveTo>
                  <a:lnTo>
                    <a:pt x="1849132" y="0"/>
                  </a:lnTo>
                </a:path>
                <a:path w="5672455">
                  <a:moveTo>
                    <a:pt x="1858276" y="0"/>
                  </a:moveTo>
                  <a:lnTo>
                    <a:pt x="1864372" y="0"/>
                  </a:lnTo>
                </a:path>
                <a:path w="5672455">
                  <a:moveTo>
                    <a:pt x="1873503" y="0"/>
                  </a:moveTo>
                  <a:lnTo>
                    <a:pt x="1879600" y="0"/>
                  </a:lnTo>
                </a:path>
                <a:path w="5672455">
                  <a:moveTo>
                    <a:pt x="1888744" y="0"/>
                  </a:moveTo>
                  <a:lnTo>
                    <a:pt x="1894827" y="0"/>
                  </a:lnTo>
                </a:path>
                <a:path w="5672455">
                  <a:moveTo>
                    <a:pt x="1903971" y="0"/>
                  </a:moveTo>
                  <a:lnTo>
                    <a:pt x="1910067" y="0"/>
                  </a:lnTo>
                </a:path>
                <a:path w="5672455">
                  <a:moveTo>
                    <a:pt x="1919198" y="0"/>
                  </a:moveTo>
                  <a:lnTo>
                    <a:pt x="1925294" y="0"/>
                  </a:lnTo>
                </a:path>
                <a:path w="5672455">
                  <a:moveTo>
                    <a:pt x="1934438" y="0"/>
                  </a:moveTo>
                  <a:lnTo>
                    <a:pt x="1940521" y="0"/>
                  </a:lnTo>
                </a:path>
                <a:path w="5672455">
                  <a:moveTo>
                    <a:pt x="1949665" y="0"/>
                  </a:moveTo>
                  <a:lnTo>
                    <a:pt x="1955761" y="0"/>
                  </a:lnTo>
                </a:path>
                <a:path w="5672455">
                  <a:moveTo>
                    <a:pt x="1964893" y="0"/>
                  </a:moveTo>
                  <a:lnTo>
                    <a:pt x="1970989" y="0"/>
                  </a:lnTo>
                </a:path>
                <a:path w="5672455">
                  <a:moveTo>
                    <a:pt x="1980133" y="0"/>
                  </a:moveTo>
                  <a:lnTo>
                    <a:pt x="1986229" y="0"/>
                  </a:lnTo>
                </a:path>
                <a:path w="5672455">
                  <a:moveTo>
                    <a:pt x="1995360" y="0"/>
                  </a:moveTo>
                  <a:lnTo>
                    <a:pt x="2001456" y="0"/>
                  </a:lnTo>
                </a:path>
                <a:path w="5672455">
                  <a:moveTo>
                    <a:pt x="2010587" y="0"/>
                  </a:moveTo>
                  <a:lnTo>
                    <a:pt x="2016683" y="0"/>
                  </a:lnTo>
                </a:path>
                <a:path w="5672455">
                  <a:moveTo>
                    <a:pt x="2025827" y="0"/>
                  </a:moveTo>
                  <a:lnTo>
                    <a:pt x="2031923" y="0"/>
                  </a:lnTo>
                </a:path>
                <a:path w="5672455">
                  <a:moveTo>
                    <a:pt x="2041055" y="0"/>
                  </a:moveTo>
                  <a:lnTo>
                    <a:pt x="2047151" y="0"/>
                  </a:lnTo>
                </a:path>
                <a:path w="5672455">
                  <a:moveTo>
                    <a:pt x="2056295" y="0"/>
                  </a:moveTo>
                  <a:lnTo>
                    <a:pt x="2062378" y="0"/>
                  </a:lnTo>
                </a:path>
                <a:path w="5672455">
                  <a:moveTo>
                    <a:pt x="2071522" y="0"/>
                  </a:moveTo>
                  <a:lnTo>
                    <a:pt x="2077618" y="0"/>
                  </a:lnTo>
                </a:path>
                <a:path w="5672455">
                  <a:moveTo>
                    <a:pt x="2086749" y="0"/>
                  </a:moveTo>
                  <a:lnTo>
                    <a:pt x="2092845" y="0"/>
                  </a:lnTo>
                </a:path>
                <a:path w="5672455">
                  <a:moveTo>
                    <a:pt x="2101989" y="0"/>
                  </a:moveTo>
                  <a:lnTo>
                    <a:pt x="2108073" y="0"/>
                  </a:lnTo>
                </a:path>
                <a:path w="5672455">
                  <a:moveTo>
                    <a:pt x="2117216" y="0"/>
                  </a:moveTo>
                  <a:lnTo>
                    <a:pt x="2123313" y="0"/>
                  </a:lnTo>
                </a:path>
                <a:path w="5672455">
                  <a:moveTo>
                    <a:pt x="2132444" y="0"/>
                  </a:moveTo>
                  <a:lnTo>
                    <a:pt x="2138540" y="0"/>
                  </a:lnTo>
                </a:path>
                <a:path w="5672455">
                  <a:moveTo>
                    <a:pt x="2147684" y="0"/>
                  </a:moveTo>
                  <a:lnTo>
                    <a:pt x="2153767" y="0"/>
                  </a:lnTo>
                </a:path>
                <a:path w="5672455">
                  <a:moveTo>
                    <a:pt x="2162911" y="0"/>
                  </a:moveTo>
                  <a:lnTo>
                    <a:pt x="2169007" y="0"/>
                  </a:lnTo>
                </a:path>
                <a:path w="5672455">
                  <a:moveTo>
                    <a:pt x="2178138" y="0"/>
                  </a:moveTo>
                  <a:lnTo>
                    <a:pt x="2184234" y="0"/>
                  </a:lnTo>
                </a:path>
                <a:path w="5672455">
                  <a:moveTo>
                    <a:pt x="2193378" y="0"/>
                  </a:moveTo>
                  <a:lnTo>
                    <a:pt x="2199462" y="0"/>
                  </a:lnTo>
                </a:path>
                <a:path w="5672455">
                  <a:moveTo>
                    <a:pt x="2208606" y="0"/>
                  </a:moveTo>
                  <a:lnTo>
                    <a:pt x="2214702" y="0"/>
                  </a:lnTo>
                </a:path>
                <a:path w="5672455">
                  <a:moveTo>
                    <a:pt x="2223833" y="0"/>
                  </a:moveTo>
                  <a:lnTo>
                    <a:pt x="2229929" y="0"/>
                  </a:lnTo>
                </a:path>
                <a:path w="5672455">
                  <a:moveTo>
                    <a:pt x="2239073" y="0"/>
                  </a:moveTo>
                  <a:lnTo>
                    <a:pt x="2245169" y="0"/>
                  </a:lnTo>
                </a:path>
                <a:path w="5672455">
                  <a:moveTo>
                    <a:pt x="2254300" y="0"/>
                  </a:moveTo>
                  <a:lnTo>
                    <a:pt x="2260396" y="0"/>
                  </a:lnTo>
                </a:path>
                <a:path w="5672455">
                  <a:moveTo>
                    <a:pt x="2269540" y="0"/>
                  </a:moveTo>
                  <a:lnTo>
                    <a:pt x="2275624" y="0"/>
                  </a:lnTo>
                </a:path>
                <a:path w="5672455">
                  <a:moveTo>
                    <a:pt x="2284768" y="0"/>
                  </a:moveTo>
                  <a:lnTo>
                    <a:pt x="2290864" y="0"/>
                  </a:lnTo>
                </a:path>
                <a:path w="5672455">
                  <a:moveTo>
                    <a:pt x="2299995" y="0"/>
                  </a:moveTo>
                  <a:lnTo>
                    <a:pt x="2306091" y="0"/>
                  </a:lnTo>
                </a:path>
                <a:path w="5672455">
                  <a:moveTo>
                    <a:pt x="2315235" y="0"/>
                  </a:moveTo>
                  <a:lnTo>
                    <a:pt x="2321318" y="0"/>
                  </a:lnTo>
                </a:path>
                <a:path w="5672455">
                  <a:moveTo>
                    <a:pt x="2330462" y="0"/>
                  </a:moveTo>
                  <a:lnTo>
                    <a:pt x="2336558" y="0"/>
                  </a:lnTo>
                </a:path>
                <a:path w="5672455">
                  <a:moveTo>
                    <a:pt x="2345690" y="0"/>
                  </a:moveTo>
                  <a:lnTo>
                    <a:pt x="2351786" y="0"/>
                  </a:lnTo>
                </a:path>
                <a:path w="5672455">
                  <a:moveTo>
                    <a:pt x="2360930" y="0"/>
                  </a:moveTo>
                  <a:lnTo>
                    <a:pt x="2367013" y="0"/>
                  </a:lnTo>
                </a:path>
                <a:path w="5672455">
                  <a:moveTo>
                    <a:pt x="2376157" y="0"/>
                  </a:moveTo>
                  <a:lnTo>
                    <a:pt x="2382253" y="0"/>
                  </a:lnTo>
                </a:path>
                <a:path w="5672455">
                  <a:moveTo>
                    <a:pt x="2391384" y="0"/>
                  </a:moveTo>
                  <a:lnTo>
                    <a:pt x="2397480" y="0"/>
                  </a:lnTo>
                </a:path>
                <a:path w="5672455">
                  <a:moveTo>
                    <a:pt x="2406624" y="0"/>
                  </a:moveTo>
                  <a:lnTo>
                    <a:pt x="2412707" y="0"/>
                  </a:lnTo>
                </a:path>
                <a:path w="5672455">
                  <a:moveTo>
                    <a:pt x="2421851" y="0"/>
                  </a:moveTo>
                  <a:lnTo>
                    <a:pt x="2427947" y="0"/>
                  </a:lnTo>
                </a:path>
                <a:path w="5672455">
                  <a:moveTo>
                    <a:pt x="2437079" y="0"/>
                  </a:moveTo>
                  <a:lnTo>
                    <a:pt x="2443175" y="0"/>
                  </a:lnTo>
                </a:path>
                <a:path w="5672455">
                  <a:moveTo>
                    <a:pt x="2452319" y="0"/>
                  </a:moveTo>
                  <a:lnTo>
                    <a:pt x="2458415" y="0"/>
                  </a:lnTo>
                </a:path>
                <a:path w="5672455">
                  <a:moveTo>
                    <a:pt x="2467546" y="0"/>
                  </a:moveTo>
                  <a:lnTo>
                    <a:pt x="2473642" y="0"/>
                  </a:lnTo>
                </a:path>
                <a:path w="5672455">
                  <a:moveTo>
                    <a:pt x="2482773" y="0"/>
                  </a:moveTo>
                  <a:lnTo>
                    <a:pt x="2488869" y="0"/>
                  </a:lnTo>
                </a:path>
                <a:path w="5672455">
                  <a:moveTo>
                    <a:pt x="2498013" y="0"/>
                  </a:moveTo>
                  <a:lnTo>
                    <a:pt x="2504109" y="0"/>
                  </a:lnTo>
                </a:path>
                <a:path w="5672455">
                  <a:moveTo>
                    <a:pt x="2513241" y="0"/>
                  </a:moveTo>
                  <a:lnTo>
                    <a:pt x="2519337" y="0"/>
                  </a:lnTo>
                </a:path>
                <a:path w="5672455">
                  <a:moveTo>
                    <a:pt x="2528481" y="0"/>
                  </a:moveTo>
                  <a:lnTo>
                    <a:pt x="2534564" y="0"/>
                  </a:lnTo>
                </a:path>
                <a:path w="5672455">
                  <a:moveTo>
                    <a:pt x="2543708" y="0"/>
                  </a:moveTo>
                  <a:lnTo>
                    <a:pt x="2549804" y="0"/>
                  </a:lnTo>
                </a:path>
                <a:path w="5672455">
                  <a:moveTo>
                    <a:pt x="2558935" y="0"/>
                  </a:moveTo>
                  <a:lnTo>
                    <a:pt x="2565031" y="0"/>
                  </a:lnTo>
                </a:path>
                <a:path w="5672455">
                  <a:moveTo>
                    <a:pt x="2574175" y="0"/>
                  </a:moveTo>
                  <a:lnTo>
                    <a:pt x="2580259" y="0"/>
                  </a:lnTo>
                </a:path>
                <a:path w="5672455">
                  <a:moveTo>
                    <a:pt x="2589403" y="0"/>
                  </a:moveTo>
                  <a:lnTo>
                    <a:pt x="2595499" y="0"/>
                  </a:lnTo>
                </a:path>
                <a:path w="5672455">
                  <a:moveTo>
                    <a:pt x="2604630" y="0"/>
                  </a:moveTo>
                  <a:lnTo>
                    <a:pt x="2610726" y="0"/>
                  </a:lnTo>
                </a:path>
                <a:path w="5672455">
                  <a:moveTo>
                    <a:pt x="2619870" y="0"/>
                  </a:moveTo>
                  <a:lnTo>
                    <a:pt x="2625953" y="0"/>
                  </a:lnTo>
                </a:path>
                <a:path w="5672455">
                  <a:moveTo>
                    <a:pt x="2635097" y="0"/>
                  </a:moveTo>
                  <a:lnTo>
                    <a:pt x="2641193" y="0"/>
                  </a:lnTo>
                </a:path>
                <a:path w="5672455">
                  <a:moveTo>
                    <a:pt x="2650324" y="0"/>
                  </a:moveTo>
                  <a:lnTo>
                    <a:pt x="2656420" y="0"/>
                  </a:lnTo>
                </a:path>
                <a:path w="5672455">
                  <a:moveTo>
                    <a:pt x="2665564" y="0"/>
                  </a:moveTo>
                  <a:lnTo>
                    <a:pt x="2671648" y="0"/>
                  </a:lnTo>
                </a:path>
                <a:path w="5672455">
                  <a:moveTo>
                    <a:pt x="2680792" y="0"/>
                  </a:moveTo>
                  <a:lnTo>
                    <a:pt x="2686888" y="0"/>
                  </a:lnTo>
                </a:path>
                <a:path w="5672455">
                  <a:moveTo>
                    <a:pt x="2696019" y="0"/>
                  </a:moveTo>
                  <a:lnTo>
                    <a:pt x="2702115" y="0"/>
                  </a:lnTo>
                </a:path>
                <a:path w="5672455">
                  <a:moveTo>
                    <a:pt x="2711259" y="0"/>
                  </a:moveTo>
                  <a:lnTo>
                    <a:pt x="2717355" y="0"/>
                  </a:lnTo>
                </a:path>
                <a:path w="5672455">
                  <a:moveTo>
                    <a:pt x="2726486" y="0"/>
                  </a:moveTo>
                  <a:lnTo>
                    <a:pt x="2732582" y="0"/>
                  </a:lnTo>
                </a:path>
                <a:path w="5672455">
                  <a:moveTo>
                    <a:pt x="2741726" y="0"/>
                  </a:moveTo>
                  <a:lnTo>
                    <a:pt x="2747810" y="0"/>
                  </a:lnTo>
                </a:path>
                <a:path w="5672455">
                  <a:moveTo>
                    <a:pt x="2756954" y="0"/>
                  </a:moveTo>
                  <a:lnTo>
                    <a:pt x="2763050" y="0"/>
                  </a:lnTo>
                </a:path>
                <a:path w="5672455">
                  <a:moveTo>
                    <a:pt x="2772181" y="0"/>
                  </a:moveTo>
                  <a:lnTo>
                    <a:pt x="2778277" y="0"/>
                  </a:lnTo>
                </a:path>
                <a:path w="5672455">
                  <a:moveTo>
                    <a:pt x="2787421" y="0"/>
                  </a:moveTo>
                  <a:lnTo>
                    <a:pt x="2793504" y="0"/>
                  </a:lnTo>
                </a:path>
                <a:path w="5672455">
                  <a:moveTo>
                    <a:pt x="2802648" y="0"/>
                  </a:moveTo>
                  <a:lnTo>
                    <a:pt x="2808744" y="0"/>
                  </a:lnTo>
                </a:path>
                <a:path w="5672455">
                  <a:moveTo>
                    <a:pt x="2817876" y="0"/>
                  </a:moveTo>
                  <a:lnTo>
                    <a:pt x="2823972" y="0"/>
                  </a:lnTo>
                </a:path>
                <a:path w="5672455">
                  <a:moveTo>
                    <a:pt x="2833116" y="0"/>
                  </a:moveTo>
                  <a:lnTo>
                    <a:pt x="2839199" y="0"/>
                  </a:lnTo>
                </a:path>
                <a:path w="5672455">
                  <a:moveTo>
                    <a:pt x="2848343" y="0"/>
                  </a:moveTo>
                  <a:lnTo>
                    <a:pt x="2854439" y="0"/>
                  </a:lnTo>
                </a:path>
                <a:path w="5672455">
                  <a:moveTo>
                    <a:pt x="2863570" y="0"/>
                  </a:moveTo>
                  <a:lnTo>
                    <a:pt x="2869666" y="0"/>
                  </a:lnTo>
                </a:path>
                <a:path w="5672455">
                  <a:moveTo>
                    <a:pt x="2878810" y="0"/>
                  </a:moveTo>
                  <a:lnTo>
                    <a:pt x="2884893" y="0"/>
                  </a:lnTo>
                </a:path>
                <a:path w="5672455">
                  <a:moveTo>
                    <a:pt x="2894037" y="0"/>
                  </a:moveTo>
                  <a:lnTo>
                    <a:pt x="2900133" y="0"/>
                  </a:lnTo>
                </a:path>
                <a:path w="5672455">
                  <a:moveTo>
                    <a:pt x="2909265" y="0"/>
                  </a:moveTo>
                  <a:lnTo>
                    <a:pt x="2915361" y="0"/>
                  </a:lnTo>
                </a:path>
                <a:path w="5672455">
                  <a:moveTo>
                    <a:pt x="2924505" y="0"/>
                  </a:moveTo>
                  <a:lnTo>
                    <a:pt x="2930601" y="0"/>
                  </a:lnTo>
                </a:path>
                <a:path w="5672455">
                  <a:moveTo>
                    <a:pt x="2939732" y="0"/>
                  </a:moveTo>
                  <a:lnTo>
                    <a:pt x="2945828" y="0"/>
                  </a:lnTo>
                </a:path>
                <a:path w="5672455">
                  <a:moveTo>
                    <a:pt x="2954959" y="0"/>
                  </a:moveTo>
                  <a:lnTo>
                    <a:pt x="2961055" y="0"/>
                  </a:lnTo>
                </a:path>
                <a:path w="5672455">
                  <a:moveTo>
                    <a:pt x="2970199" y="0"/>
                  </a:moveTo>
                  <a:lnTo>
                    <a:pt x="2976295" y="0"/>
                  </a:lnTo>
                </a:path>
                <a:path w="5672455">
                  <a:moveTo>
                    <a:pt x="2985427" y="0"/>
                  </a:moveTo>
                  <a:lnTo>
                    <a:pt x="2991523" y="0"/>
                  </a:lnTo>
                </a:path>
                <a:path w="5672455">
                  <a:moveTo>
                    <a:pt x="3000667" y="0"/>
                  </a:moveTo>
                  <a:lnTo>
                    <a:pt x="3006750" y="0"/>
                  </a:lnTo>
                </a:path>
                <a:path w="5672455">
                  <a:moveTo>
                    <a:pt x="3015894" y="0"/>
                  </a:moveTo>
                  <a:lnTo>
                    <a:pt x="3021990" y="0"/>
                  </a:lnTo>
                </a:path>
                <a:path w="5672455">
                  <a:moveTo>
                    <a:pt x="3031121" y="0"/>
                  </a:moveTo>
                  <a:lnTo>
                    <a:pt x="3037217" y="0"/>
                  </a:lnTo>
                </a:path>
                <a:path w="5672455">
                  <a:moveTo>
                    <a:pt x="3046361" y="0"/>
                  </a:moveTo>
                  <a:lnTo>
                    <a:pt x="3052445" y="0"/>
                  </a:lnTo>
                </a:path>
                <a:path w="5672455">
                  <a:moveTo>
                    <a:pt x="3061589" y="0"/>
                  </a:moveTo>
                  <a:lnTo>
                    <a:pt x="3067685" y="0"/>
                  </a:lnTo>
                </a:path>
                <a:path w="5672455">
                  <a:moveTo>
                    <a:pt x="3076816" y="0"/>
                  </a:moveTo>
                  <a:lnTo>
                    <a:pt x="3082912" y="0"/>
                  </a:lnTo>
                </a:path>
                <a:path w="5672455">
                  <a:moveTo>
                    <a:pt x="3092056" y="0"/>
                  </a:moveTo>
                  <a:lnTo>
                    <a:pt x="3098139" y="0"/>
                  </a:lnTo>
                </a:path>
                <a:path w="5672455">
                  <a:moveTo>
                    <a:pt x="3107283" y="0"/>
                  </a:moveTo>
                  <a:lnTo>
                    <a:pt x="3113379" y="0"/>
                  </a:lnTo>
                </a:path>
                <a:path w="5672455">
                  <a:moveTo>
                    <a:pt x="3122510" y="0"/>
                  </a:moveTo>
                  <a:lnTo>
                    <a:pt x="3128606" y="0"/>
                  </a:lnTo>
                </a:path>
                <a:path w="5672455">
                  <a:moveTo>
                    <a:pt x="3137750" y="0"/>
                  </a:moveTo>
                  <a:lnTo>
                    <a:pt x="3143834" y="0"/>
                  </a:lnTo>
                </a:path>
                <a:path w="5672455">
                  <a:moveTo>
                    <a:pt x="3152978" y="0"/>
                  </a:moveTo>
                  <a:lnTo>
                    <a:pt x="3159074" y="0"/>
                  </a:lnTo>
                </a:path>
                <a:path w="5672455">
                  <a:moveTo>
                    <a:pt x="3168205" y="0"/>
                  </a:moveTo>
                  <a:lnTo>
                    <a:pt x="3174301" y="0"/>
                  </a:lnTo>
                </a:path>
                <a:path w="5672455">
                  <a:moveTo>
                    <a:pt x="3183445" y="0"/>
                  </a:moveTo>
                  <a:lnTo>
                    <a:pt x="3189541" y="0"/>
                  </a:lnTo>
                </a:path>
                <a:path w="5672455">
                  <a:moveTo>
                    <a:pt x="3198672" y="0"/>
                  </a:moveTo>
                  <a:lnTo>
                    <a:pt x="3204768" y="0"/>
                  </a:lnTo>
                </a:path>
                <a:path w="5672455">
                  <a:moveTo>
                    <a:pt x="3213912" y="0"/>
                  </a:moveTo>
                  <a:lnTo>
                    <a:pt x="3219996" y="0"/>
                  </a:lnTo>
                </a:path>
                <a:path w="5672455">
                  <a:moveTo>
                    <a:pt x="3229140" y="0"/>
                  </a:moveTo>
                  <a:lnTo>
                    <a:pt x="3235236" y="0"/>
                  </a:lnTo>
                </a:path>
                <a:path w="5672455">
                  <a:moveTo>
                    <a:pt x="3244367" y="0"/>
                  </a:moveTo>
                  <a:lnTo>
                    <a:pt x="3250463" y="0"/>
                  </a:lnTo>
                </a:path>
                <a:path w="5672455">
                  <a:moveTo>
                    <a:pt x="3259607" y="0"/>
                  </a:moveTo>
                  <a:lnTo>
                    <a:pt x="3265690" y="0"/>
                  </a:lnTo>
                </a:path>
                <a:path w="5672455">
                  <a:moveTo>
                    <a:pt x="3274834" y="0"/>
                  </a:moveTo>
                  <a:lnTo>
                    <a:pt x="3280930" y="0"/>
                  </a:lnTo>
                </a:path>
                <a:path w="5672455">
                  <a:moveTo>
                    <a:pt x="3290062" y="0"/>
                  </a:moveTo>
                  <a:lnTo>
                    <a:pt x="3296158" y="0"/>
                  </a:lnTo>
                </a:path>
                <a:path w="5672455">
                  <a:moveTo>
                    <a:pt x="3305302" y="0"/>
                  </a:moveTo>
                  <a:lnTo>
                    <a:pt x="3311385" y="0"/>
                  </a:lnTo>
                </a:path>
                <a:path w="5672455">
                  <a:moveTo>
                    <a:pt x="3320529" y="0"/>
                  </a:moveTo>
                  <a:lnTo>
                    <a:pt x="3326625" y="0"/>
                  </a:lnTo>
                </a:path>
                <a:path w="5672455">
                  <a:moveTo>
                    <a:pt x="3335756" y="0"/>
                  </a:moveTo>
                  <a:lnTo>
                    <a:pt x="3341852" y="0"/>
                  </a:lnTo>
                </a:path>
                <a:path w="5672455">
                  <a:moveTo>
                    <a:pt x="3350996" y="0"/>
                  </a:moveTo>
                  <a:lnTo>
                    <a:pt x="3357079" y="0"/>
                  </a:lnTo>
                </a:path>
                <a:path w="5672455">
                  <a:moveTo>
                    <a:pt x="3366223" y="0"/>
                  </a:moveTo>
                  <a:lnTo>
                    <a:pt x="3372319" y="0"/>
                  </a:lnTo>
                </a:path>
                <a:path w="5672455">
                  <a:moveTo>
                    <a:pt x="3381451" y="0"/>
                  </a:moveTo>
                  <a:lnTo>
                    <a:pt x="3387547" y="0"/>
                  </a:lnTo>
                </a:path>
                <a:path w="5672455">
                  <a:moveTo>
                    <a:pt x="3396691" y="0"/>
                  </a:moveTo>
                  <a:lnTo>
                    <a:pt x="3402787" y="0"/>
                  </a:lnTo>
                </a:path>
                <a:path w="5672455">
                  <a:moveTo>
                    <a:pt x="3411918" y="0"/>
                  </a:moveTo>
                  <a:lnTo>
                    <a:pt x="3418014" y="0"/>
                  </a:lnTo>
                </a:path>
                <a:path w="5672455">
                  <a:moveTo>
                    <a:pt x="3427158" y="0"/>
                  </a:moveTo>
                  <a:lnTo>
                    <a:pt x="3433241" y="0"/>
                  </a:lnTo>
                </a:path>
                <a:path w="5672455">
                  <a:moveTo>
                    <a:pt x="3442385" y="0"/>
                  </a:moveTo>
                  <a:lnTo>
                    <a:pt x="3448481" y="0"/>
                  </a:lnTo>
                </a:path>
                <a:path w="5672455">
                  <a:moveTo>
                    <a:pt x="3457613" y="0"/>
                  </a:moveTo>
                  <a:lnTo>
                    <a:pt x="3463709" y="0"/>
                  </a:lnTo>
                </a:path>
                <a:path w="5672455">
                  <a:moveTo>
                    <a:pt x="3472853" y="0"/>
                  </a:moveTo>
                  <a:lnTo>
                    <a:pt x="3478936" y="0"/>
                  </a:lnTo>
                </a:path>
                <a:path w="5672455">
                  <a:moveTo>
                    <a:pt x="3488080" y="0"/>
                  </a:moveTo>
                  <a:lnTo>
                    <a:pt x="3494176" y="0"/>
                  </a:lnTo>
                </a:path>
                <a:path w="5672455">
                  <a:moveTo>
                    <a:pt x="3503307" y="0"/>
                  </a:moveTo>
                  <a:lnTo>
                    <a:pt x="3509403" y="0"/>
                  </a:lnTo>
                </a:path>
                <a:path w="5672455">
                  <a:moveTo>
                    <a:pt x="3518547" y="0"/>
                  </a:moveTo>
                  <a:lnTo>
                    <a:pt x="3524631" y="0"/>
                  </a:lnTo>
                </a:path>
                <a:path w="5672455">
                  <a:moveTo>
                    <a:pt x="3533775" y="0"/>
                  </a:moveTo>
                  <a:lnTo>
                    <a:pt x="3539871" y="0"/>
                  </a:lnTo>
                </a:path>
                <a:path w="5672455">
                  <a:moveTo>
                    <a:pt x="3549002" y="0"/>
                  </a:moveTo>
                  <a:lnTo>
                    <a:pt x="3555098" y="0"/>
                  </a:lnTo>
                </a:path>
                <a:path w="5672455">
                  <a:moveTo>
                    <a:pt x="3564242" y="0"/>
                  </a:moveTo>
                  <a:lnTo>
                    <a:pt x="3570325" y="0"/>
                  </a:lnTo>
                </a:path>
                <a:path w="5672455">
                  <a:moveTo>
                    <a:pt x="3579469" y="0"/>
                  </a:moveTo>
                  <a:lnTo>
                    <a:pt x="3585565" y="0"/>
                  </a:lnTo>
                </a:path>
                <a:path w="5672455">
                  <a:moveTo>
                    <a:pt x="3594696" y="0"/>
                  </a:moveTo>
                  <a:lnTo>
                    <a:pt x="3600792" y="0"/>
                  </a:lnTo>
                </a:path>
                <a:path w="5672455">
                  <a:moveTo>
                    <a:pt x="3609936" y="0"/>
                  </a:moveTo>
                  <a:lnTo>
                    <a:pt x="3616020" y="0"/>
                  </a:lnTo>
                </a:path>
                <a:path w="5672455">
                  <a:moveTo>
                    <a:pt x="3625164" y="0"/>
                  </a:moveTo>
                  <a:lnTo>
                    <a:pt x="3631260" y="0"/>
                  </a:lnTo>
                </a:path>
                <a:path w="5672455">
                  <a:moveTo>
                    <a:pt x="3640391" y="0"/>
                  </a:moveTo>
                  <a:lnTo>
                    <a:pt x="3646487" y="0"/>
                  </a:lnTo>
                </a:path>
                <a:path w="5672455">
                  <a:moveTo>
                    <a:pt x="3655631" y="0"/>
                  </a:moveTo>
                  <a:lnTo>
                    <a:pt x="3661727" y="0"/>
                  </a:lnTo>
                </a:path>
                <a:path w="5672455">
                  <a:moveTo>
                    <a:pt x="3670858" y="0"/>
                  </a:moveTo>
                  <a:lnTo>
                    <a:pt x="3676954" y="0"/>
                  </a:lnTo>
                </a:path>
                <a:path w="5672455">
                  <a:moveTo>
                    <a:pt x="3686098" y="0"/>
                  </a:moveTo>
                  <a:lnTo>
                    <a:pt x="3692182" y="0"/>
                  </a:lnTo>
                </a:path>
                <a:path w="5672455">
                  <a:moveTo>
                    <a:pt x="3701326" y="0"/>
                  </a:moveTo>
                  <a:lnTo>
                    <a:pt x="3707422" y="0"/>
                  </a:lnTo>
                </a:path>
                <a:path w="5672455">
                  <a:moveTo>
                    <a:pt x="3716553" y="0"/>
                  </a:moveTo>
                  <a:lnTo>
                    <a:pt x="3722649" y="0"/>
                  </a:lnTo>
                </a:path>
                <a:path w="5672455">
                  <a:moveTo>
                    <a:pt x="3731793" y="0"/>
                  </a:moveTo>
                  <a:lnTo>
                    <a:pt x="3737876" y="0"/>
                  </a:lnTo>
                </a:path>
                <a:path w="5672455">
                  <a:moveTo>
                    <a:pt x="3747020" y="0"/>
                  </a:moveTo>
                  <a:lnTo>
                    <a:pt x="3753116" y="0"/>
                  </a:lnTo>
                </a:path>
                <a:path w="5672455">
                  <a:moveTo>
                    <a:pt x="3762248" y="0"/>
                  </a:moveTo>
                  <a:lnTo>
                    <a:pt x="3768344" y="0"/>
                  </a:lnTo>
                </a:path>
                <a:path w="5672455">
                  <a:moveTo>
                    <a:pt x="3777488" y="0"/>
                  </a:moveTo>
                  <a:lnTo>
                    <a:pt x="3783571" y="0"/>
                  </a:lnTo>
                </a:path>
                <a:path w="5672455">
                  <a:moveTo>
                    <a:pt x="3792715" y="0"/>
                  </a:moveTo>
                  <a:lnTo>
                    <a:pt x="3798811" y="0"/>
                  </a:lnTo>
                </a:path>
                <a:path w="5672455">
                  <a:moveTo>
                    <a:pt x="3807942" y="0"/>
                  </a:moveTo>
                  <a:lnTo>
                    <a:pt x="3814038" y="0"/>
                  </a:lnTo>
                </a:path>
                <a:path w="5672455">
                  <a:moveTo>
                    <a:pt x="3823182" y="0"/>
                  </a:moveTo>
                  <a:lnTo>
                    <a:pt x="3829265" y="0"/>
                  </a:lnTo>
                </a:path>
                <a:path w="5672455">
                  <a:moveTo>
                    <a:pt x="3838409" y="0"/>
                  </a:moveTo>
                  <a:lnTo>
                    <a:pt x="3844505" y="0"/>
                  </a:lnTo>
                </a:path>
                <a:path w="5672455">
                  <a:moveTo>
                    <a:pt x="3853637" y="0"/>
                  </a:moveTo>
                  <a:lnTo>
                    <a:pt x="3859733" y="0"/>
                  </a:lnTo>
                </a:path>
                <a:path w="5672455">
                  <a:moveTo>
                    <a:pt x="3868877" y="0"/>
                  </a:moveTo>
                  <a:lnTo>
                    <a:pt x="3874973" y="0"/>
                  </a:lnTo>
                </a:path>
                <a:path w="5672455">
                  <a:moveTo>
                    <a:pt x="3884104" y="0"/>
                  </a:moveTo>
                  <a:lnTo>
                    <a:pt x="3890200" y="0"/>
                  </a:lnTo>
                </a:path>
                <a:path w="5672455">
                  <a:moveTo>
                    <a:pt x="3899331" y="0"/>
                  </a:moveTo>
                  <a:lnTo>
                    <a:pt x="3905427" y="0"/>
                  </a:lnTo>
                </a:path>
                <a:path w="5672455">
                  <a:moveTo>
                    <a:pt x="3914571" y="0"/>
                  </a:moveTo>
                  <a:lnTo>
                    <a:pt x="3920667" y="0"/>
                  </a:lnTo>
                </a:path>
                <a:path w="5672455">
                  <a:moveTo>
                    <a:pt x="3929799" y="0"/>
                  </a:moveTo>
                  <a:lnTo>
                    <a:pt x="3935895" y="0"/>
                  </a:lnTo>
                </a:path>
                <a:path w="5672455">
                  <a:moveTo>
                    <a:pt x="3945039" y="0"/>
                  </a:moveTo>
                  <a:lnTo>
                    <a:pt x="3951122" y="0"/>
                  </a:lnTo>
                </a:path>
                <a:path w="5672455">
                  <a:moveTo>
                    <a:pt x="3960266" y="0"/>
                  </a:moveTo>
                  <a:lnTo>
                    <a:pt x="3966362" y="0"/>
                  </a:lnTo>
                </a:path>
                <a:path w="5672455">
                  <a:moveTo>
                    <a:pt x="3975493" y="0"/>
                  </a:moveTo>
                  <a:lnTo>
                    <a:pt x="3981589" y="0"/>
                  </a:lnTo>
                </a:path>
                <a:path w="5672455">
                  <a:moveTo>
                    <a:pt x="3990733" y="0"/>
                  </a:moveTo>
                  <a:lnTo>
                    <a:pt x="3996817" y="0"/>
                  </a:lnTo>
                </a:path>
                <a:path w="5672455">
                  <a:moveTo>
                    <a:pt x="4005961" y="0"/>
                  </a:moveTo>
                  <a:lnTo>
                    <a:pt x="4012057" y="0"/>
                  </a:lnTo>
                </a:path>
                <a:path w="5672455">
                  <a:moveTo>
                    <a:pt x="4021188" y="0"/>
                  </a:moveTo>
                  <a:lnTo>
                    <a:pt x="4027284" y="0"/>
                  </a:lnTo>
                </a:path>
                <a:path w="5672455">
                  <a:moveTo>
                    <a:pt x="4036428" y="0"/>
                  </a:moveTo>
                  <a:lnTo>
                    <a:pt x="4042511" y="0"/>
                  </a:lnTo>
                </a:path>
                <a:path w="5672455">
                  <a:moveTo>
                    <a:pt x="4051655" y="0"/>
                  </a:moveTo>
                  <a:lnTo>
                    <a:pt x="4057751" y="0"/>
                  </a:lnTo>
                </a:path>
                <a:path w="5672455">
                  <a:moveTo>
                    <a:pt x="4066882" y="0"/>
                  </a:moveTo>
                  <a:lnTo>
                    <a:pt x="4072978" y="0"/>
                  </a:lnTo>
                </a:path>
                <a:path w="5672455">
                  <a:moveTo>
                    <a:pt x="4082122" y="0"/>
                  </a:moveTo>
                  <a:lnTo>
                    <a:pt x="4088218" y="0"/>
                  </a:lnTo>
                </a:path>
                <a:path w="5672455">
                  <a:moveTo>
                    <a:pt x="4097350" y="0"/>
                  </a:moveTo>
                  <a:lnTo>
                    <a:pt x="4103446" y="0"/>
                  </a:lnTo>
                </a:path>
                <a:path w="5672455">
                  <a:moveTo>
                    <a:pt x="4112577" y="0"/>
                  </a:moveTo>
                  <a:lnTo>
                    <a:pt x="4118673" y="0"/>
                  </a:lnTo>
                </a:path>
                <a:path w="5672455">
                  <a:moveTo>
                    <a:pt x="4127817" y="0"/>
                  </a:moveTo>
                  <a:lnTo>
                    <a:pt x="4133913" y="0"/>
                  </a:lnTo>
                </a:path>
                <a:path w="5672455">
                  <a:moveTo>
                    <a:pt x="4143044" y="0"/>
                  </a:moveTo>
                  <a:lnTo>
                    <a:pt x="4149140" y="0"/>
                  </a:lnTo>
                </a:path>
                <a:path w="5672455">
                  <a:moveTo>
                    <a:pt x="4158284" y="0"/>
                  </a:moveTo>
                  <a:lnTo>
                    <a:pt x="4164368" y="0"/>
                  </a:lnTo>
                </a:path>
                <a:path w="5672455">
                  <a:moveTo>
                    <a:pt x="4173512" y="0"/>
                  </a:moveTo>
                  <a:lnTo>
                    <a:pt x="4179608" y="0"/>
                  </a:lnTo>
                </a:path>
                <a:path w="5672455">
                  <a:moveTo>
                    <a:pt x="4188739" y="0"/>
                  </a:moveTo>
                  <a:lnTo>
                    <a:pt x="4194835" y="0"/>
                  </a:lnTo>
                </a:path>
                <a:path w="5672455">
                  <a:moveTo>
                    <a:pt x="4203979" y="0"/>
                  </a:moveTo>
                  <a:lnTo>
                    <a:pt x="4210062" y="0"/>
                  </a:lnTo>
                </a:path>
                <a:path w="5672455">
                  <a:moveTo>
                    <a:pt x="4219206" y="0"/>
                  </a:moveTo>
                  <a:lnTo>
                    <a:pt x="4225302" y="0"/>
                  </a:lnTo>
                </a:path>
                <a:path w="5672455">
                  <a:moveTo>
                    <a:pt x="4234434" y="0"/>
                  </a:moveTo>
                  <a:lnTo>
                    <a:pt x="4240530" y="0"/>
                  </a:lnTo>
                </a:path>
                <a:path w="5672455">
                  <a:moveTo>
                    <a:pt x="4249674" y="0"/>
                  </a:moveTo>
                  <a:lnTo>
                    <a:pt x="4255757" y="0"/>
                  </a:lnTo>
                </a:path>
                <a:path w="5672455">
                  <a:moveTo>
                    <a:pt x="4264901" y="0"/>
                  </a:moveTo>
                  <a:lnTo>
                    <a:pt x="4270997" y="0"/>
                  </a:lnTo>
                </a:path>
                <a:path w="5672455">
                  <a:moveTo>
                    <a:pt x="4280128" y="0"/>
                  </a:moveTo>
                  <a:lnTo>
                    <a:pt x="4286224" y="0"/>
                  </a:lnTo>
                </a:path>
                <a:path w="5672455">
                  <a:moveTo>
                    <a:pt x="4295368" y="0"/>
                  </a:moveTo>
                  <a:lnTo>
                    <a:pt x="4301451" y="0"/>
                  </a:lnTo>
                </a:path>
                <a:path w="5672455">
                  <a:moveTo>
                    <a:pt x="4310595" y="0"/>
                  </a:moveTo>
                  <a:lnTo>
                    <a:pt x="4316691" y="0"/>
                  </a:lnTo>
                </a:path>
                <a:path w="5672455">
                  <a:moveTo>
                    <a:pt x="4325823" y="0"/>
                  </a:moveTo>
                  <a:lnTo>
                    <a:pt x="4331919" y="0"/>
                  </a:lnTo>
                </a:path>
                <a:path w="5672455">
                  <a:moveTo>
                    <a:pt x="4341063" y="0"/>
                  </a:moveTo>
                  <a:lnTo>
                    <a:pt x="4347159" y="0"/>
                  </a:lnTo>
                </a:path>
                <a:path w="5672455">
                  <a:moveTo>
                    <a:pt x="4356290" y="0"/>
                  </a:moveTo>
                  <a:lnTo>
                    <a:pt x="4362386" y="0"/>
                  </a:lnTo>
                </a:path>
                <a:path w="5672455">
                  <a:moveTo>
                    <a:pt x="4371517" y="0"/>
                  </a:moveTo>
                  <a:lnTo>
                    <a:pt x="4377613" y="0"/>
                  </a:lnTo>
                </a:path>
                <a:path w="5672455">
                  <a:moveTo>
                    <a:pt x="4386757" y="0"/>
                  </a:moveTo>
                  <a:lnTo>
                    <a:pt x="4392853" y="0"/>
                  </a:lnTo>
                </a:path>
                <a:path w="5672455">
                  <a:moveTo>
                    <a:pt x="4401985" y="0"/>
                  </a:moveTo>
                  <a:lnTo>
                    <a:pt x="4408081" y="0"/>
                  </a:lnTo>
                </a:path>
                <a:path w="5672455">
                  <a:moveTo>
                    <a:pt x="4417225" y="0"/>
                  </a:moveTo>
                  <a:lnTo>
                    <a:pt x="4423308" y="0"/>
                  </a:lnTo>
                </a:path>
                <a:path w="5672455">
                  <a:moveTo>
                    <a:pt x="4432452" y="0"/>
                  </a:moveTo>
                  <a:lnTo>
                    <a:pt x="4438548" y="0"/>
                  </a:lnTo>
                </a:path>
                <a:path w="5672455">
                  <a:moveTo>
                    <a:pt x="4447679" y="0"/>
                  </a:moveTo>
                  <a:lnTo>
                    <a:pt x="4453775" y="0"/>
                  </a:lnTo>
                </a:path>
                <a:path w="5672455">
                  <a:moveTo>
                    <a:pt x="4462919" y="0"/>
                  </a:moveTo>
                  <a:lnTo>
                    <a:pt x="4469003" y="0"/>
                  </a:lnTo>
                </a:path>
                <a:path w="5672455">
                  <a:moveTo>
                    <a:pt x="4478147" y="0"/>
                  </a:moveTo>
                  <a:lnTo>
                    <a:pt x="4484243" y="0"/>
                  </a:lnTo>
                </a:path>
                <a:path w="5672455">
                  <a:moveTo>
                    <a:pt x="4493374" y="0"/>
                  </a:moveTo>
                  <a:lnTo>
                    <a:pt x="4499470" y="0"/>
                  </a:lnTo>
                </a:path>
                <a:path w="5672455">
                  <a:moveTo>
                    <a:pt x="4508614" y="0"/>
                  </a:moveTo>
                  <a:lnTo>
                    <a:pt x="4514697" y="0"/>
                  </a:lnTo>
                </a:path>
                <a:path w="5672455">
                  <a:moveTo>
                    <a:pt x="4523841" y="0"/>
                  </a:moveTo>
                  <a:lnTo>
                    <a:pt x="4529937" y="0"/>
                  </a:lnTo>
                </a:path>
                <a:path w="5672455">
                  <a:moveTo>
                    <a:pt x="4539068" y="0"/>
                  </a:moveTo>
                  <a:lnTo>
                    <a:pt x="4545164" y="0"/>
                  </a:lnTo>
                </a:path>
                <a:path w="5672455">
                  <a:moveTo>
                    <a:pt x="4554308" y="0"/>
                  </a:moveTo>
                  <a:lnTo>
                    <a:pt x="4560392" y="0"/>
                  </a:lnTo>
                </a:path>
                <a:path w="5672455">
                  <a:moveTo>
                    <a:pt x="4569536" y="0"/>
                  </a:moveTo>
                  <a:lnTo>
                    <a:pt x="4575632" y="0"/>
                  </a:lnTo>
                </a:path>
                <a:path w="5672455">
                  <a:moveTo>
                    <a:pt x="4584763" y="0"/>
                  </a:moveTo>
                  <a:lnTo>
                    <a:pt x="4590859" y="0"/>
                  </a:lnTo>
                </a:path>
                <a:path w="5672455">
                  <a:moveTo>
                    <a:pt x="4600003" y="0"/>
                  </a:moveTo>
                  <a:lnTo>
                    <a:pt x="4606099" y="0"/>
                  </a:lnTo>
                </a:path>
                <a:path w="5672455">
                  <a:moveTo>
                    <a:pt x="4615230" y="0"/>
                  </a:moveTo>
                  <a:lnTo>
                    <a:pt x="4621326" y="0"/>
                  </a:lnTo>
                </a:path>
                <a:path w="5672455">
                  <a:moveTo>
                    <a:pt x="4630470" y="0"/>
                  </a:moveTo>
                  <a:lnTo>
                    <a:pt x="4636554" y="0"/>
                  </a:lnTo>
                </a:path>
                <a:path w="5672455">
                  <a:moveTo>
                    <a:pt x="4645698" y="0"/>
                  </a:moveTo>
                  <a:lnTo>
                    <a:pt x="4651794" y="0"/>
                  </a:lnTo>
                </a:path>
                <a:path w="5672455">
                  <a:moveTo>
                    <a:pt x="4660925" y="0"/>
                  </a:moveTo>
                  <a:lnTo>
                    <a:pt x="4667021" y="0"/>
                  </a:lnTo>
                </a:path>
                <a:path w="5672455">
                  <a:moveTo>
                    <a:pt x="4676165" y="0"/>
                  </a:moveTo>
                  <a:lnTo>
                    <a:pt x="4682248" y="0"/>
                  </a:lnTo>
                </a:path>
                <a:path w="5672455">
                  <a:moveTo>
                    <a:pt x="4691392" y="0"/>
                  </a:moveTo>
                  <a:lnTo>
                    <a:pt x="4697488" y="0"/>
                  </a:lnTo>
                </a:path>
                <a:path w="5672455">
                  <a:moveTo>
                    <a:pt x="4706620" y="0"/>
                  </a:moveTo>
                  <a:lnTo>
                    <a:pt x="4712716" y="0"/>
                  </a:lnTo>
                </a:path>
                <a:path w="5672455">
                  <a:moveTo>
                    <a:pt x="4721860" y="0"/>
                  </a:moveTo>
                  <a:lnTo>
                    <a:pt x="4727943" y="0"/>
                  </a:lnTo>
                </a:path>
                <a:path w="5672455">
                  <a:moveTo>
                    <a:pt x="4737087" y="0"/>
                  </a:moveTo>
                  <a:lnTo>
                    <a:pt x="4743183" y="0"/>
                  </a:lnTo>
                </a:path>
                <a:path w="5672455">
                  <a:moveTo>
                    <a:pt x="4752314" y="0"/>
                  </a:moveTo>
                  <a:lnTo>
                    <a:pt x="4758410" y="0"/>
                  </a:lnTo>
                </a:path>
                <a:path w="5672455">
                  <a:moveTo>
                    <a:pt x="4767554" y="0"/>
                  </a:moveTo>
                  <a:lnTo>
                    <a:pt x="4773637" y="0"/>
                  </a:lnTo>
                </a:path>
                <a:path w="5672455">
                  <a:moveTo>
                    <a:pt x="4782781" y="0"/>
                  </a:moveTo>
                  <a:lnTo>
                    <a:pt x="4788877" y="0"/>
                  </a:lnTo>
                </a:path>
                <a:path w="5672455">
                  <a:moveTo>
                    <a:pt x="4798009" y="0"/>
                  </a:moveTo>
                  <a:lnTo>
                    <a:pt x="4804105" y="0"/>
                  </a:lnTo>
                </a:path>
                <a:path w="5672455">
                  <a:moveTo>
                    <a:pt x="4813249" y="0"/>
                  </a:moveTo>
                  <a:lnTo>
                    <a:pt x="4819345" y="0"/>
                  </a:lnTo>
                </a:path>
                <a:path w="5672455">
                  <a:moveTo>
                    <a:pt x="4828476" y="0"/>
                  </a:moveTo>
                  <a:lnTo>
                    <a:pt x="4834572" y="0"/>
                  </a:lnTo>
                </a:path>
                <a:path w="5672455">
                  <a:moveTo>
                    <a:pt x="4843716" y="0"/>
                  </a:moveTo>
                  <a:lnTo>
                    <a:pt x="4849799" y="0"/>
                  </a:lnTo>
                </a:path>
                <a:path w="5672455">
                  <a:moveTo>
                    <a:pt x="4858943" y="0"/>
                  </a:moveTo>
                  <a:lnTo>
                    <a:pt x="4865039" y="0"/>
                  </a:lnTo>
                </a:path>
                <a:path w="5672455">
                  <a:moveTo>
                    <a:pt x="4874171" y="0"/>
                  </a:moveTo>
                  <a:lnTo>
                    <a:pt x="4880267" y="0"/>
                  </a:lnTo>
                </a:path>
                <a:path w="5672455">
                  <a:moveTo>
                    <a:pt x="4889411" y="0"/>
                  </a:moveTo>
                  <a:lnTo>
                    <a:pt x="4895494" y="0"/>
                  </a:lnTo>
                </a:path>
                <a:path w="5672455">
                  <a:moveTo>
                    <a:pt x="4904638" y="0"/>
                  </a:moveTo>
                  <a:lnTo>
                    <a:pt x="4910734" y="0"/>
                  </a:lnTo>
                </a:path>
                <a:path w="5672455">
                  <a:moveTo>
                    <a:pt x="4919865" y="0"/>
                  </a:moveTo>
                  <a:lnTo>
                    <a:pt x="4925961" y="0"/>
                  </a:lnTo>
                </a:path>
                <a:path w="5672455">
                  <a:moveTo>
                    <a:pt x="4935105" y="0"/>
                  </a:moveTo>
                  <a:lnTo>
                    <a:pt x="4941189" y="0"/>
                  </a:lnTo>
                </a:path>
                <a:path w="5672455">
                  <a:moveTo>
                    <a:pt x="4950333" y="0"/>
                  </a:moveTo>
                  <a:lnTo>
                    <a:pt x="4956429" y="0"/>
                  </a:lnTo>
                </a:path>
                <a:path w="5672455">
                  <a:moveTo>
                    <a:pt x="4965560" y="0"/>
                  </a:moveTo>
                  <a:lnTo>
                    <a:pt x="4971656" y="0"/>
                  </a:lnTo>
                </a:path>
                <a:path w="5672455">
                  <a:moveTo>
                    <a:pt x="4980800" y="0"/>
                  </a:moveTo>
                  <a:lnTo>
                    <a:pt x="4986883" y="0"/>
                  </a:lnTo>
                </a:path>
                <a:path w="5672455">
                  <a:moveTo>
                    <a:pt x="4996027" y="0"/>
                  </a:moveTo>
                  <a:lnTo>
                    <a:pt x="5002123" y="0"/>
                  </a:lnTo>
                </a:path>
                <a:path w="5672455">
                  <a:moveTo>
                    <a:pt x="5011254" y="0"/>
                  </a:moveTo>
                  <a:lnTo>
                    <a:pt x="5017350" y="0"/>
                  </a:lnTo>
                </a:path>
                <a:path w="5672455">
                  <a:moveTo>
                    <a:pt x="5026494" y="0"/>
                  </a:moveTo>
                  <a:lnTo>
                    <a:pt x="5032590" y="0"/>
                  </a:lnTo>
                </a:path>
                <a:path w="5672455">
                  <a:moveTo>
                    <a:pt x="5041722" y="0"/>
                  </a:moveTo>
                  <a:lnTo>
                    <a:pt x="5047818" y="0"/>
                  </a:lnTo>
                </a:path>
                <a:path w="5672455">
                  <a:moveTo>
                    <a:pt x="5056949" y="0"/>
                  </a:moveTo>
                  <a:lnTo>
                    <a:pt x="5063045" y="0"/>
                  </a:lnTo>
                </a:path>
                <a:path w="5672455">
                  <a:moveTo>
                    <a:pt x="5072189" y="0"/>
                  </a:moveTo>
                  <a:lnTo>
                    <a:pt x="5078285" y="0"/>
                  </a:lnTo>
                </a:path>
                <a:path w="5672455">
                  <a:moveTo>
                    <a:pt x="5087416" y="0"/>
                  </a:moveTo>
                  <a:lnTo>
                    <a:pt x="5093512" y="0"/>
                  </a:lnTo>
                </a:path>
                <a:path w="5672455">
                  <a:moveTo>
                    <a:pt x="5102656" y="0"/>
                  </a:moveTo>
                  <a:lnTo>
                    <a:pt x="5108740" y="0"/>
                  </a:lnTo>
                </a:path>
                <a:path w="5672455">
                  <a:moveTo>
                    <a:pt x="5117884" y="0"/>
                  </a:moveTo>
                  <a:lnTo>
                    <a:pt x="5123980" y="0"/>
                  </a:lnTo>
                </a:path>
                <a:path w="5672455">
                  <a:moveTo>
                    <a:pt x="5133111" y="0"/>
                  </a:moveTo>
                  <a:lnTo>
                    <a:pt x="5139207" y="0"/>
                  </a:lnTo>
                </a:path>
                <a:path w="5672455">
                  <a:moveTo>
                    <a:pt x="5148351" y="0"/>
                  </a:moveTo>
                  <a:lnTo>
                    <a:pt x="5154434" y="0"/>
                  </a:lnTo>
                </a:path>
                <a:path w="5672455">
                  <a:moveTo>
                    <a:pt x="5163578" y="0"/>
                  </a:moveTo>
                  <a:lnTo>
                    <a:pt x="5169674" y="0"/>
                  </a:lnTo>
                </a:path>
                <a:path w="5672455">
                  <a:moveTo>
                    <a:pt x="5178806" y="0"/>
                  </a:moveTo>
                  <a:lnTo>
                    <a:pt x="5184902" y="0"/>
                  </a:lnTo>
                </a:path>
                <a:path w="5672455">
                  <a:moveTo>
                    <a:pt x="5194046" y="0"/>
                  </a:moveTo>
                  <a:lnTo>
                    <a:pt x="5200129" y="0"/>
                  </a:lnTo>
                </a:path>
                <a:path w="5672455">
                  <a:moveTo>
                    <a:pt x="5209273" y="0"/>
                  </a:moveTo>
                  <a:lnTo>
                    <a:pt x="5215369" y="0"/>
                  </a:lnTo>
                </a:path>
                <a:path w="5672455">
                  <a:moveTo>
                    <a:pt x="5224500" y="0"/>
                  </a:moveTo>
                  <a:lnTo>
                    <a:pt x="5230596" y="0"/>
                  </a:lnTo>
                </a:path>
                <a:path w="5672455">
                  <a:moveTo>
                    <a:pt x="5239740" y="0"/>
                  </a:moveTo>
                  <a:lnTo>
                    <a:pt x="5245823" y="0"/>
                  </a:lnTo>
                </a:path>
                <a:path w="5672455">
                  <a:moveTo>
                    <a:pt x="5254967" y="0"/>
                  </a:moveTo>
                  <a:lnTo>
                    <a:pt x="5261063" y="0"/>
                  </a:lnTo>
                </a:path>
                <a:path w="5672455">
                  <a:moveTo>
                    <a:pt x="5270195" y="0"/>
                  </a:moveTo>
                  <a:lnTo>
                    <a:pt x="5276291" y="0"/>
                  </a:lnTo>
                </a:path>
                <a:path w="5672455">
                  <a:moveTo>
                    <a:pt x="5285435" y="0"/>
                  </a:moveTo>
                  <a:lnTo>
                    <a:pt x="5291531" y="0"/>
                  </a:lnTo>
                </a:path>
                <a:path w="5672455">
                  <a:moveTo>
                    <a:pt x="5300662" y="0"/>
                  </a:moveTo>
                  <a:lnTo>
                    <a:pt x="5306758" y="0"/>
                  </a:lnTo>
                </a:path>
                <a:path w="5672455">
                  <a:moveTo>
                    <a:pt x="5315902" y="0"/>
                  </a:moveTo>
                  <a:lnTo>
                    <a:pt x="5321985" y="0"/>
                  </a:lnTo>
                </a:path>
                <a:path w="5672455">
                  <a:moveTo>
                    <a:pt x="5331129" y="0"/>
                  </a:moveTo>
                  <a:lnTo>
                    <a:pt x="5337225" y="0"/>
                  </a:lnTo>
                </a:path>
                <a:path w="5672455">
                  <a:moveTo>
                    <a:pt x="5346357" y="0"/>
                  </a:moveTo>
                  <a:lnTo>
                    <a:pt x="5352453" y="0"/>
                  </a:lnTo>
                </a:path>
                <a:path w="5672455">
                  <a:moveTo>
                    <a:pt x="5361597" y="0"/>
                  </a:moveTo>
                  <a:lnTo>
                    <a:pt x="5367680" y="0"/>
                  </a:lnTo>
                </a:path>
                <a:path w="5672455">
                  <a:moveTo>
                    <a:pt x="5376824" y="0"/>
                  </a:moveTo>
                  <a:lnTo>
                    <a:pt x="5382920" y="0"/>
                  </a:lnTo>
                </a:path>
                <a:path w="5672455">
                  <a:moveTo>
                    <a:pt x="5392051" y="0"/>
                  </a:moveTo>
                  <a:lnTo>
                    <a:pt x="5398147" y="0"/>
                  </a:lnTo>
                </a:path>
                <a:path w="5672455">
                  <a:moveTo>
                    <a:pt x="5407291" y="0"/>
                  </a:moveTo>
                  <a:lnTo>
                    <a:pt x="5413375" y="0"/>
                  </a:lnTo>
                </a:path>
                <a:path w="5672455">
                  <a:moveTo>
                    <a:pt x="5422519" y="0"/>
                  </a:moveTo>
                  <a:lnTo>
                    <a:pt x="5428615" y="0"/>
                  </a:lnTo>
                </a:path>
                <a:path w="5672455">
                  <a:moveTo>
                    <a:pt x="5437746" y="0"/>
                  </a:moveTo>
                  <a:lnTo>
                    <a:pt x="5443842" y="0"/>
                  </a:lnTo>
                </a:path>
                <a:path w="5672455">
                  <a:moveTo>
                    <a:pt x="5452986" y="0"/>
                  </a:moveTo>
                  <a:lnTo>
                    <a:pt x="5459069" y="0"/>
                  </a:lnTo>
                </a:path>
                <a:path w="5672455">
                  <a:moveTo>
                    <a:pt x="5468213" y="0"/>
                  </a:moveTo>
                  <a:lnTo>
                    <a:pt x="5474309" y="0"/>
                  </a:lnTo>
                </a:path>
                <a:path w="5672455">
                  <a:moveTo>
                    <a:pt x="5483440" y="0"/>
                  </a:moveTo>
                  <a:lnTo>
                    <a:pt x="5489536" y="0"/>
                  </a:lnTo>
                </a:path>
                <a:path w="5672455">
                  <a:moveTo>
                    <a:pt x="5498680" y="0"/>
                  </a:moveTo>
                  <a:lnTo>
                    <a:pt x="5504764" y="0"/>
                  </a:lnTo>
                </a:path>
                <a:path w="5672455">
                  <a:moveTo>
                    <a:pt x="5513908" y="0"/>
                  </a:moveTo>
                  <a:lnTo>
                    <a:pt x="5520004" y="0"/>
                  </a:lnTo>
                </a:path>
                <a:path w="5672455">
                  <a:moveTo>
                    <a:pt x="5529135" y="0"/>
                  </a:moveTo>
                  <a:lnTo>
                    <a:pt x="5535231" y="0"/>
                  </a:lnTo>
                </a:path>
                <a:path w="5672455">
                  <a:moveTo>
                    <a:pt x="5544375" y="0"/>
                  </a:moveTo>
                  <a:lnTo>
                    <a:pt x="5550471" y="0"/>
                  </a:lnTo>
                </a:path>
                <a:path w="5672455">
                  <a:moveTo>
                    <a:pt x="5559602" y="0"/>
                  </a:moveTo>
                  <a:lnTo>
                    <a:pt x="5565698" y="0"/>
                  </a:lnTo>
                </a:path>
                <a:path w="5672455">
                  <a:moveTo>
                    <a:pt x="5574842" y="0"/>
                  </a:moveTo>
                  <a:lnTo>
                    <a:pt x="5580926" y="0"/>
                  </a:lnTo>
                </a:path>
                <a:path w="5672455">
                  <a:moveTo>
                    <a:pt x="5590070" y="0"/>
                  </a:moveTo>
                  <a:lnTo>
                    <a:pt x="5596166" y="0"/>
                  </a:lnTo>
                </a:path>
                <a:path w="5672455">
                  <a:moveTo>
                    <a:pt x="5605297" y="0"/>
                  </a:moveTo>
                  <a:lnTo>
                    <a:pt x="5611393" y="0"/>
                  </a:lnTo>
                </a:path>
                <a:path w="5672455">
                  <a:moveTo>
                    <a:pt x="5620537" y="0"/>
                  </a:moveTo>
                  <a:lnTo>
                    <a:pt x="5626620" y="0"/>
                  </a:lnTo>
                </a:path>
                <a:path w="5672455">
                  <a:moveTo>
                    <a:pt x="5635764" y="0"/>
                  </a:moveTo>
                  <a:lnTo>
                    <a:pt x="5641860" y="0"/>
                  </a:lnTo>
                </a:path>
                <a:path w="5672455">
                  <a:moveTo>
                    <a:pt x="5650992" y="0"/>
                  </a:moveTo>
                  <a:lnTo>
                    <a:pt x="5657088" y="0"/>
                  </a:lnTo>
                </a:path>
                <a:path w="5672455">
                  <a:moveTo>
                    <a:pt x="5666232" y="0"/>
                  </a:moveTo>
                  <a:lnTo>
                    <a:pt x="5672315" y="0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" name="object 72"/>
            <p:cNvSpPr/>
            <p:nvPr/>
          </p:nvSpPr>
          <p:spPr>
            <a:xfrm>
              <a:off x="6817753" y="581379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" name="object 73"/>
            <p:cNvSpPr/>
            <p:nvPr/>
          </p:nvSpPr>
          <p:spPr>
            <a:xfrm>
              <a:off x="6815467" y="5832062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" name="object 74"/>
            <p:cNvSpPr/>
            <p:nvPr/>
          </p:nvSpPr>
          <p:spPr>
            <a:xfrm>
              <a:off x="6817753" y="585946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5" name="object 75"/>
            <p:cNvSpPr/>
            <p:nvPr/>
          </p:nvSpPr>
          <p:spPr>
            <a:xfrm>
              <a:off x="6815467" y="587773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" name="object 76"/>
            <p:cNvSpPr/>
            <p:nvPr/>
          </p:nvSpPr>
          <p:spPr>
            <a:xfrm>
              <a:off x="6817753" y="590513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" name="object 77"/>
            <p:cNvSpPr/>
            <p:nvPr/>
          </p:nvSpPr>
          <p:spPr>
            <a:xfrm>
              <a:off x="6817753" y="592035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" name="object 78"/>
            <p:cNvSpPr/>
            <p:nvPr/>
          </p:nvSpPr>
          <p:spPr>
            <a:xfrm>
              <a:off x="6817753" y="593558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" name="object 79"/>
            <p:cNvSpPr/>
            <p:nvPr/>
          </p:nvSpPr>
          <p:spPr>
            <a:xfrm>
              <a:off x="6817753" y="595080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" name="object 80"/>
            <p:cNvSpPr/>
            <p:nvPr/>
          </p:nvSpPr>
          <p:spPr>
            <a:xfrm>
              <a:off x="6817753" y="596602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" name="object 81"/>
            <p:cNvSpPr/>
            <p:nvPr/>
          </p:nvSpPr>
          <p:spPr>
            <a:xfrm>
              <a:off x="6817753" y="598125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2" name="object 82"/>
            <p:cNvSpPr/>
            <p:nvPr/>
          </p:nvSpPr>
          <p:spPr>
            <a:xfrm>
              <a:off x="6815467" y="599951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3" name="object 83"/>
            <p:cNvSpPr/>
            <p:nvPr/>
          </p:nvSpPr>
          <p:spPr>
            <a:xfrm>
              <a:off x="6817753" y="602692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4" name="object 84"/>
            <p:cNvSpPr/>
            <p:nvPr/>
          </p:nvSpPr>
          <p:spPr>
            <a:xfrm>
              <a:off x="6817753" y="604215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5" name="object 85"/>
            <p:cNvSpPr/>
            <p:nvPr/>
          </p:nvSpPr>
          <p:spPr>
            <a:xfrm>
              <a:off x="6817753" y="605736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6" name="object 86"/>
            <p:cNvSpPr/>
            <p:nvPr/>
          </p:nvSpPr>
          <p:spPr>
            <a:xfrm>
              <a:off x="6817753" y="607259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7" name="object 87"/>
            <p:cNvSpPr/>
            <p:nvPr/>
          </p:nvSpPr>
          <p:spPr>
            <a:xfrm>
              <a:off x="6817753" y="608782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8" name="object 88"/>
            <p:cNvSpPr/>
            <p:nvPr/>
          </p:nvSpPr>
          <p:spPr>
            <a:xfrm>
              <a:off x="6817753" y="610303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9" name="object 89"/>
            <p:cNvSpPr/>
            <p:nvPr/>
          </p:nvSpPr>
          <p:spPr>
            <a:xfrm>
              <a:off x="6817753" y="611826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0" name="object 90"/>
            <p:cNvSpPr/>
            <p:nvPr/>
          </p:nvSpPr>
          <p:spPr>
            <a:xfrm>
              <a:off x="6817753" y="613349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1" name="object 91"/>
            <p:cNvSpPr/>
            <p:nvPr/>
          </p:nvSpPr>
          <p:spPr>
            <a:xfrm>
              <a:off x="6815467" y="6151752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2" name="object 92"/>
            <p:cNvSpPr/>
            <p:nvPr/>
          </p:nvSpPr>
          <p:spPr>
            <a:xfrm>
              <a:off x="6817753" y="617915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3" name="object 93"/>
            <p:cNvSpPr/>
            <p:nvPr/>
          </p:nvSpPr>
          <p:spPr>
            <a:xfrm>
              <a:off x="6815467" y="6197422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4" name="object 94"/>
            <p:cNvSpPr/>
            <p:nvPr/>
          </p:nvSpPr>
          <p:spPr>
            <a:xfrm>
              <a:off x="6817753" y="622482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5" name="object 95"/>
            <p:cNvSpPr/>
            <p:nvPr/>
          </p:nvSpPr>
          <p:spPr>
            <a:xfrm>
              <a:off x="6815467" y="624309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6" name="object 96"/>
            <p:cNvSpPr/>
            <p:nvPr/>
          </p:nvSpPr>
          <p:spPr>
            <a:xfrm>
              <a:off x="6815467" y="6273539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7" name="object 97"/>
            <p:cNvSpPr/>
            <p:nvPr/>
          </p:nvSpPr>
          <p:spPr>
            <a:xfrm>
              <a:off x="6817753" y="630093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8" name="object 98"/>
            <p:cNvSpPr/>
            <p:nvPr/>
          </p:nvSpPr>
          <p:spPr>
            <a:xfrm>
              <a:off x="6815467" y="631920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9" name="object 99"/>
            <p:cNvSpPr/>
            <p:nvPr/>
          </p:nvSpPr>
          <p:spPr>
            <a:xfrm>
              <a:off x="6817753" y="634660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0" name="object 100"/>
            <p:cNvSpPr/>
            <p:nvPr/>
          </p:nvSpPr>
          <p:spPr>
            <a:xfrm>
              <a:off x="6817753" y="636183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1" name="object 101"/>
            <p:cNvSpPr/>
            <p:nvPr/>
          </p:nvSpPr>
          <p:spPr>
            <a:xfrm>
              <a:off x="6817753" y="637706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2" name="object 102"/>
            <p:cNvSpPr/>
            <p:nvPr/>
          </p:nvSpPr>
          <p:spPr>
            <a:xfrm>
              <a:off x="6817753" y="639227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3" name="object 103"/>
            <p:cNvSpPr/>
            <p:nvPr/>
          </p:nvSpPr>
          <p:spPr>
            <a:xfrm>
              <a:off x="6817753" y="640750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4" name="object 104"/>
            <p:cNvSpPr/>
            <p:nvPr/>
          </p:nvSpPr>
          <p:spPr>
            <a:xfrm>
              <a:off x="6817753" y="642273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5" name="object 105"/>
            <p:cNvSpPr/>
            <p:nvPr/>
          </p:nvSpPr>
          <p:spPr>
            <a:xfrm>
              <a:off x="6815467" y="6440995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6" name="object 106"/>
            <p:cNvSpPr/>
            <p:nvPr/>
          </p:nvSpPr>
          <p:spPr>
            <a:xfrm>
              <a:off x="6817753" y="646840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7" name="object 107"/>
            <p:cNvSpPr/>
            <p:nvPr/>
          </p:nvSpPr>
          <p:spPr>
            <a:xfrm>
              <a:off x="6817753" y="648362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8" name="object 108"/>
            <p:cNvSpPr/>
            <p:nvPr/>
          </p:nvSpPr>
          <p:spPr>
            <a:xfrm>
              <a:off x="6817753" y="649884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9" name="object 109"/>
            <p:cNvSpPr/>
            <p:nvPr/>
          </p:nvSpPr>
          <p:spPr>
            <a:xfrm>
              <a:off x="6817753" y="651407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0" name="object 110"/>
            <p:cNvSpPr/>
            <p:nvPr/>
          </p:nvSpPr>
          <p:spPr>
            <a:xfrm>
              <a:off x="6817753" y="652929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1" name="object 111"/>
            <p:cNvSpPr/>
            <p:nvPr/>
          </p:nvSpPr>
          <p:spPr>
            <a:xfrm>
              <a:off x="6817753" y="654451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2" name="object 112"/>
            <p:cNvSpPr/>
            <p:nvPr/>
          </p:nvSpPr>
          <p:spPr>
            <a:xfrm>
              <a:off x="6817753" y="655974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3" name="object 113"/>
            <p:cNvSpPr/>
            <p:nvPr/>
          </p:nvSpPr>
          <p:spPr>
            <a:xfrm>
              <a:off x="6817753" y="657496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4" name="object 114"/>
            <p:cNvSpPr/>
            <p:nvPr/>
          </p:nvSpPr>
          <p:spPr>
            <a:xfrm>
              <a:off x="6817753" y="659018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5" name="object 115"/>
            <p:cNvSpPr/>
            <p:nvPr/>
          </p:nvSpPr>
          <p:spPr>
            <a:xfrm>
              <a:off x="6815467" y="660845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6" name="object 116"/>
            <p:cNvSpPr/>
            <p:nvPr/>
          </p:nvSpPr>
          <p:spPr>
            <a:xfrm>
              <a:off x="6815467" y="6638899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7" name="object 117"/>
            <p:cNvSpPr/>
            <p:nvPr/>
          </p:nvSpPr>
          <p:spPr>
            <a:xfrm>
              <a:off x="6817753" y="666630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8" name="object 118"/>
            <p:cNvSpPr/>
            <p:nvPr/>
          </p:nvSpPr>
          <p:spPr>
            <a:xfrm>
              <a:off x="6815467" y="668456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9" name="object 119"/>
            <p:cNvSpPr/>
            <p:nvPr/>
          </p:nvSpPr>
          <p:spPr>
            <a:xfrm>
              <a:off x="6815467" y="671501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0" name="object 120"/>
            <p:cNvSpPr/>
            <p:nvPr/>
          </p:nvSpPr>
          <p:spPr>
            <a:xfrm>
              <a:off x="6817753" y="674241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1" name="object 121"/>
            <p:cNvSpPr/>
            <p:nvPr/>
          </p:nvSpPr>
          <p:spPr>
            <a:xfrm>
              <a:off x="6815467" y="6760686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2" name="object 122"/>
            <p:cNvSpPr/>
            <p:nvPr/>
          </p:nvSpPr>
          <p:spPr>
            <a:xfrm>
              <a:off x="6817753" y="678808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3" name="object 123"/>
            <p:cNvSpPr/>
            <p:nvPr/>
          </p:nvSpPr>
          <p:spPr>
            <a:xfrm>
              <a:off x="6817753" y="680331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4" name="object 124"/>
            <p:cNvSpPr/>
            <p:nvPr/>
          </p:nvSpPr>
          <p:spPr>
            <a:xfrm>
              <a:off x="6817753" y="681854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5" name="object 125"/>
            <p:cNvSpPr/>
            <p:nvPr/>
          </p:nvSpPr>
          <p:spPr>
            <a:xfrm>
              <a:off x="6817753" y="683375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6" name="object 126"/>
            <p:cNvSpPr/>
            <p:nvPr/>
          </p:nvSpPr>
          <p:spPr>
            <a:xfrm>
              <a:off x="6817753" y="684898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7" name="object 127"/>
            <p:cNvSpPr/>
            <p:nvPr/>
          </p:nvSpPr>
          <p:spPr>
            <a:xfrm>
              <a:off x="6817753" y="686421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8" name="object 128"/>
            <p:cNvSpPr/>
            <p:nvPr/>
          </p:nvSpPr>
          <p:spPr>
            <a:xfrm>
              <a:off x="6815467" y="6882472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9" name="object 129"/>
            <p:cNvSpPr/>
            <p:nvPr/>
          </p:nvSpPr>
          <p:spPr>
            <a:xfrm>
              <a:off x="6817753" y="690987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0" name="object 130"/>
            <p:cNvSpPr/>
            <p:nvPr/>
          </p:nvSpPr>
          <p:spPr>
            <a:xfrm>
              <a:off x="6815467" y="6928142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1" name="object 131"/>
            <p:cNvSpPr/>
            <p:nvPr/>
          </p:nvSpPr>
          <p:spPr>
            <a:xfrm>
              <a:off x="6817753" y="695554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2" name="object 132"/>
            <p:cNvSpPr/>
            <p:nvPr/>
          </p:nvSpPr>
          <p:spPr>
            <a:xfrm>
              <a:off x="6817753" y="697077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3" name="object 133"/>
            <p:cNvSpPr/>
            <p:nvPr/>
          </p:nvSpPr>
          <p:spPr>
            <a:xfrm>
              <a:off x="6817753" y="698599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4" name="object 134"/>
            <p:cNvSpPr/>
            <p:nvPr/>
          </p:nvSpPr>
          <p:spPr>
            <a:xfrm>
              <a:off x="6815467" y="7004259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5" name="object 135"/>
            <p:cNvSpPr/>
            <p:nvPr/>
          </p:nvSpPr>
          <p:spPr>
            <a:xfrm>
              <a:off x="6817753" y="703165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6" name="object 136"/>
            <p:cNvSpPr/>
            <p:nvPr/>
          </p:nvSpPr>
          <p:spPr>
            <a:xfrm>
              <a:off x="6815467" y="704992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7" name="object 137"/>
            <p:cNvSpPr/>
            <p:nvPr/>
          </p:nvSpPr>
          <p:spPr>
            <a:xfrm>
              <a:off x="6815467" y="708037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8" name="object 138"/>
            <p:cNvSpPr/>
            <p:nvPr/>
          </p:nvSpPr>
          <p:spPr>
            <a:xfrm>
              <a:off x="6817753" y="710778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9" name="object 139"/>
            <p:cNvSpPr/>
            <p:nvPr/>
          </p:nvSpPr>
          <p:spPr>
            <a:xfrm>
              <a:off x="6817753" y="7122998"/>
              <a:ext cx="0" cy="3175"/>
            </a:xfrm>
            <a:custGeom>
              <a:avLst/>
              <a:gdLst/>
              <a:ahLst/>
              <a:cxnLst/>
              <a:rect l="l" t="t" r="r" b="b"/>
              <a:pathLst>
                <a:path h="3175">
                  <a:moveTo>
                    <a:pt x="-2285" y="1524"/>
                  </a:moveTo>
                  <a:lnTo>
                    <a:pt x="2285" y="1524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0" name="object 140"/>
            <p:cNvSpPr/>
            <p:nvPr/>
          </p:nvSpPr>
          <p:spPr>
            <a:xfrm>
              <a:off x="1095171" y="5813793"/>
              <a:ext cx="5718175" cy="1312545"/>
            </a:xfrm>
            <a:custGeom>
              <a:avLst/>
              <a:gdLst/>
              <a:ahLst/>
              <a:cxnLst/>
              <a:rect l="l" t="t" r="r" b="b"/>
              <a:pathLst>
                <a:path w="5718175" h="1312545">
                  <a:moveTo>
                    <a:pt x="5681459" y="0"/>
                  </a:moveTo>
                  <a:lnTo>
                    <a:pt x="5687555" y="0"/>
                  </a:lnTo>
                </a:path>
                <a:path w="5718175" h="1312545">
                  <a:moveTo>
                    <a:pt x="5696686" y="0"/>
                  </a:moveTo>
                  <a:lnTo>
                    <a:pt x="5702782" y="0"/>
                  </a:lnTo>
                </a:path>
                <a:path w="5718175" h="1312545">
                  <a:moveTo>
                    <a:pt x="5711926" y="0"/>
                  </a:moveTo>
                  <a:lnTo>
                    <a:pt x="5718009" y="0"/>
                  </a:lnTo>
                </a:path>
                <a:path w="5718175" h="1312545">
                  <a:moveTo>
                    <a:pt x="0" y="1312252"/>
                  </a:moveTo>
                  <a:lnTo>
                    <a:pt x="6083" y="1312252"/>
                  </a:lnTo>
                </a:path>
                <a:path w="5718175" h="1312545">
                  <a:moveTo>
                    <a:pt x="15227" y="1312252"/>
                  </a:moveTo>
                  <a:lnTo>
                    <a:pt x="21323" y="1312252"/>
                  </a:lnTo>
                </a:path>
                <a:path w="5718175" h="1312545">
                  <a:moveTo>
                    <a:pt x="30454" y="1312252"/>
                  </a:moveTo>
                  <a:lnTo>
                    <a:pt x="36550" y="1312252"/>
                  </a:lnTo>
                </a:path>
                <a:path w="5718175" h="1312545">
                  <a:moveTo>
                    <a:pt x="45694" y="1312252"/>
                  </a:moveTo>
                  <a:lnTo>
                    <a:pt x="51777" y="1312252"/>
                  </a:lnTo>
                </a:path>
                <a:path w="5718175" h="1312545">
                  <a:moveTo>
                    <a:pt x="60921" y="1312252"/>
                  </a:moveTo>
                  <a:lnTo>
                    <a:pt x="67017" y="1312252"/>
                  </a:lnTo>
                </a:path>
                <a:path w="5718175" h="1312545">
                  <a:moveTo>
                    <a:pt x="76149" y="1312252"/>
                  </a:moveTo>
                  <a:lnTo>
                    <a:pt x="82245" y="1312252"/>
                  </a:lnTo>
                </a:path>
                <a:path w="5718175" h="1312545">
                  <a:moveTo>
                    <a:pt x="91389" y="1312252"/>
                  </a:moveTo>
                  <a:lnTo>
                    <a:pt x="97472" y="1312252"/>
                  </a:lnTo>
                </a:path>
                <a:path w="5718175" h="1312545">
                  <a:moveTo>
                    <a:pt x="106616" y="1312252"/>
                  </a:moveTo>
                  <a:lnTo>
                    <a:pt x="112712" y="1312252"/>
                  </a:lnTo>
                </a:path>
                <a:path w="5718175" h="1312545">
                  <a:moveTo>
                    <a:pt x="121843" y="1312252"/>
                  </a:moveTo>
                  <a:lnTo>
                    <a:pt x="127939" y="1312252"/>
                  </a:lnTo>
                </a:path>
                <a:path w="5718175" h="1312545">
                  <a:moveTo>
                    <a:pt x="137083" y="1312252"/>
                  </a:moveTo>
                  <a:lnTo>
                    <a:pt x="143179" y="1312252"/>
                  </a:lnTo>
                </a:path>
                <a:path w="5718175" h="1312545">
                  <a:moveTo>
                    <a:pt x="152311" y="1312252"/>
                  </a:moveTo>
                  <a:lnTo>
                    <a:pt x="158407" y="1312252"/>
                  </a:lnTo>
                </a:path>
                <a:path w="5718175" h="1312545">
                  <a:moveTo>
                    <a:pt x="167551" y="1312252"/>
                  </a:moveTo>
                  <a:lnTo>
                    <a:pt x="173634" y="1312252"/>
                  </a:lnTo>
                </a:path>
                <a:path w="5718175" h="1312545">
                  <a:moveTo>
                    <a:pt x="182778" y="1312252"/>
                  </a:moveTo>
                  <a:lnTo>
                    <a:pt x="188874" y="1312252"/>
                  </a:lnTo>
                </a:path>
                <a:path w="5718175" h="1312545">
                  <a:moveTo>
                    <a:pt x="198005" y="1312252"/>
                  </a:moveTo>
                  <a:lnTo>
                    <a:pt x="204101" y="1312252"/>
                  </a:lnTo>
                </a:path>
                <a:path w="5718175" h="1312545">
                  <a:moveTo>
                    <a:pt x="213245" y="1312252"/>
                  </a:moveTo>
                  <a:lnTo>
                    <a:pt x="219329" y="1312252"/>
                  </a:lnTo>
                </a:path>
                <a:path w="5718175" h="1312545">
                  <a:moveTo>
                    <a:pt x="228473" y="1312252"/>
                  </a:moveTo>
                  <a:lnTo>
                    <a:pt x="234569" y="1312252"/>
                  </a:lnTo>
                </a:path>
                <a:path w="5718175" h="1312545">
                  <a:moveTo>
                    <a:pt x="243700" y="1312252"/>
                  </a:moveTo>
                  <a:lnTo>
                    <a:pt x="249796" y="1312252"/>
                  </a:lnTo>
                </a:path>
                <a:path w="5718175" h="1312545">
                  <a:moveTo>
                    <a:pt x="258940" y="1312252"/>
                  </a:moveTo>
                  <a:lnTo>
                    <a:pt x="265023" y="1312252"/>
                  </a:lnTo>
                </a:path>
                <a:path w="5718175" h="1312545">
                  <a:moveTo>
                    <a:pt x="274167" y="1312252"/>
                  </a:moveTo>
                  <a:lnTo>
                    <a:pt x="280263" y="1312252"/>
                  </a:lnTo>
                </a:path>
                <a:path w="5718175" h="1312545">
                  <a:moveTo>
                    <a:pt x="289394" y="1312252"/>
                  </a:moveTo>
                  <a:lnTo>
                    <a:pt x="295490" y="1312252"/>
                  </a:lnTo>
                </a:path>
                <a:path w="5718175" h="1312545">
                  <a:moveTo>
                    <a:pt x="304634" y="1312252"/>
                  </a:moveTo>
                  <a:lnTo>
                    <a:pt x="310718" y="1312252"/>
                  </a:lnTo>
                </a:path>
                <a:path w="5718175" h="1312545">
                  <a:moveTo>
                    <a:pt x="319862" y="1312252"/>
                  </a:moveTo>
                  <a:lnTo>
                    <a:pt x="325958" y="1312252"/>
                  </a:lnTo>
                </a:path>
                <a:path w="5718175" h="1312545">
                  <a:moveTo>
                    <a:pt x="335089" y="1312252"/>
                  </a:moveTo>
                  <a:lnTo>
                    <a:pt x="341185" y="1312252"/>
                  </a:lnTo>
                </a:path>
                <a:path w="5718175" h="1312545">
                  <a:moveTo>
                    <a:pt x="350329" y="1312252"/>
                  </a:moveTo>
                  <a:lnTo>
                    <a:pt x="356425" y="1312252"/>
                  </a:lnTo>
                </a:path>
                <a:path w="5718175" h="1312545">
                  <a:moveTo>
                    <a:pt x="365556" y="1312252"/>
                  </a:moveTo>
                  <a:lnTo>
                    <a:pt x="371652" y="1312252"/>
                  </a:lnTo>
                </a:path>
                <a:path w="5718175" h="1312545">
                  <a:moveTo>
                    <a:pt x="380784" y="1312252"/>
                  </a:moveTo>
                  <a:lnTo>
                    <a:pt x="386880" y="1312252"/>
                  </a:lnTo>
                </a:path>
                <a:path w="5718175" h="1312545">
                  <a:moveTo>
                    <a:pt x="396024" y="1312252"/>
                  </a:moveTo>
                  <a:lnTo>
                    <a:pt x="402120" y="1312252"/>
                  </a:lnTo>
                </a:path>
                <a:path w="5718175" h="1312545">
                  <a:moveTo>
                    <a:pt x="411251" y="1312252"/>
                  </a:moveTo>
                  <a:lnTo>
                    <a:pt x="417347" y="1312252"/>
                  </a:lnTo>
                </a:path>
                <a:path w="5718175" h="1312545">
                  <a:moveTo>
                    <a:pt x="426491" y="1312252"/>
                  </a:moveTo>
                  <a:lnTo>
                    <a:pt x="432574" y="1312252"/>
                  </a:lnTo>
                </a:path>
                <a:path w="5718175" h="1312545">
                  <a:moveTo>
                    <a:pt x="441718" y="1312252"/>
                  </a:moveTo>
                  <a:lnTo>
                    <a:pt x="447814" y="1312252"/>
                  </a:lnTo>
                </a:path>
                <a:path w="5718175" h="1312545">
                  <a:moveTo>
                    <a:pt x="456946" y="1312252"/>
                  </a:moveTo>
                  <a:lnTo>
                    <a:pt x="463042" y="1312252"/>
                  </a:lnTo>
                </a:path>
                <a:path w="5718175" h="1312545">
                  <a:moveTo>
                    <a:pt x="472186" y="1312252"/>
                  </a:moveTo>
                  <a:lnTo>
                    <a:pt x="478269" y="1312252"/>
                  </a:lnTo>
                </a:path>
                <a:path w="5718175" h="1312545">
                  <a:moveTo>
                    <a:pt x="487413" y="1312252"/>
                  </a:moveTo>
                  <a:lnTo>
                    <a:pt x="493509" y="1312252"/>
                  </a:lnTo>
                </a:path>
                <a:path w="5718175" h="1312545">
                  <a:moveTo>
                    <a:pt x="502640" y="1312252"/>
                  </a:moveTo>
                  <a:lnTo>
                    <a:pt x="508736" y="1312252"/>
                  </a:lnTo>
                </a:path>
                <a:path w="5718175" h="1312545">
                  <a:moveTo>
                    <a:pt x="517880" y="1312252"/>
                  </a:moveTo>
                  <a:lnTo>
                    <a:pt x="523963" y="1312252"/>
                  </a:lnTo>
                </a:path>
                <a:path w="5718175" h="1312545">
                  <a:moveTo>
                    <a:pt x="533107" y="1312252"/>
                  </a:moveTo>
                  <a:lnTo>
                    <a:pt x="539203" y="1312252"/>
                  </a:lnTo>
                </a:path>
                <a:path w="5718175" h="1312545">
                  <a:moveTo>
                    <a:pt x="548335" y="1312252"/>
                  </a:moveTo>
                  <a:lnTo>
                    <a:pt x="554431" y="1312252"/>
                  </a:lnTo>
                </a:path>
                <a:path w="5718175" h="1312545">
                  <a:moveTo>
                    <a:pt x="563575" y="1312252"/>
                  </a:moveTo>
                  <a:lnTo>
                    <a:pt x="569658" y="1312252"/>
                  </a:lnTo>
                </a:path>
                <a:path w="5718175" h="1312545">
                  <a:moveTo>
                    <a:pt x="578802" y="1312252"/>
                  </a:moveTo>
                  <a:lnTo>
                    <a:pt x="584898" y="1312252"/>
                  </a:lnTo>
                </a:path>
                <a:path w="5718175" h="1312545">
                  <a:moveTo>
                    <a:pt x="594029" y="1312252"/>
                  </a:moveTo>
                  <a:lnTo>
                    <a:pt x="600125" y="1312252"/>
                  </a:lnTo>
                </a:path>
                <a:path w="5718175" h="1312545">
                  <a:moveTo>
                    <a:pt x="609269" y="1312252"/>
                  </a:moveTo>
                  <a:lnTo>
                    <a:pt x="615365" y="1312252"/>
                  </a:lnTo>
                </a:path>
                <a:path w="5718175" h="1312545">
                  <a:moveTo>
                    <a:pt x="624497" y="1312252"/>
                  </a:moveTo>
                  <a:lnTo>
                    <a:pt x="630593" y="1312252"/>
                  </a:lnTo>
                </a:path>
                <a:path w="5718175" h="1312545">
                  <a:moveTo>
                    <a:pt x="639737" y="1312252"/>
                  </a:moveTo>
                  <a:lnTo>
                    <a:pt x="645820" y="1312252"/>
                  </a:lnTo>
                </a:path>
                <a:path w="5718175" h="1312545">
                  <a:moveTo>
                    <a:pt x="654964" y="1312252"/>
                  </a:moveTo>
                  <a:lnTo>
                    <a:pt x="661060" y="1312252"/>
                  </a:lnTo>
                </a:path>
                <a:path w="5718175" h="1312545">
                  <a:moveTo>
                    <a:pt x="670191" y="1312252"/>
                  </a:moveTo>
                  <a:lnTo>
                    <a:pt x="676287" y="1312252"/>
                  </a:lnTo>
                </a:path>
                <a:path w="5718175" h="1312545">
                  <a:moveTo>
                    <a:pt x="685431" y="1312252"/>
                  </a:moveTo>
                  <a:lnTo>
                    <a:pt x="691515" y="1312252"/>
                  </a:lnTo>
                </a:path>
                <a:path w="5718175" h="1312545">
                  <a:moveTo>
                    <a:pt x="700659" y="1312252"/>
                  </a:moveTo>
                  <a:lnTo>
                    <a:pt x="706754" y="1312252"/>
                  </a:lnTo>
                </a:path>
                <a:path w="5718175" h="1312545">
                  <a:moveTo>
                    <a:pt x="715886" y="1312252"/>
                  </a:moveTo>
                  <a:lnTo>
                    <a:pt x="721982" y="1312252"/>
                  </a:lnTo>
                </a:path>
                <a:path w="5718175" h="1312545">
                  <a:moveTo>
                    <a:pt x="731126" y="1312252"/>
                  </a:moveTo>
                  <a:lnTo>
                    <a:pt x="737209" y="1312252"/>
                  </a:lnTo>
                </a:path>
                <a:path w="5718175" h="1312545">
                  <a:moveTo>
                    <a:pt x="746353" y="1312252"/>
                  </a:moveTo>
                  <a:lnTo>
                    <a:pt x="752449" y="1312252"/>
                  </a:lnTo>
                </a:path>
                <a:path w="5718175" h="1312545">
                  <a:moveTo>
                    <a:pt x="761580" y="1312252"/>
                  </a:moveTo>
                  <a:lnTo>
                    <a:pt x="767676" y="1312252"/>
                  </a:lnTo>
                </a:path>
                <a:path w="5718175" h="1312545">
                  <a:moveTo>
                    <a:pt x="776820" y="1312252"/>
                  </a:moveTo>
                  <a:lnTo>
                    <a:pt x="782904" y="1312252"/>
                  </a:lnTo>
                </a:path>
                <a:path w="5718175" h="1312545">
                  <a:moveTo>
                    <a:pt x="792048" y="1312252"/>
                  </a:moveTo>
                  <a:lnTo>
                    <a:pt x="798144" y="1312252"/>
                  </a:lnTo>
                </a:path>
                <a:path w="5718175" h="1312545">
                  <a:moveTo>
                    <a:pt x="807275" y="1312252"/>
                  </a:moveTo>
                  <a:lnTo>
                    <a:pt x="813371" y="1312252"/>
                  </a:lnTo>
                </a:path>
                <a:path w="5718175" h="1312545">
                  <a:moveTo>
                    <a:pt x="822515" y="1312252"/>
                  </a:moveTo>
                  <a:lnTo>
                    <a:pt x="828611" y="1312252"/>
                  </a:lnTo>
                </a:path>
                <a:path w="5718175" h="1312545">
                  <a:moveTo>
                    <a:pt x="837742" y="1312252"/>
                  </a:moveTo>
                  <a:lnTo>
                    <a:pt x="843838" y="1312252"/>
                  </a:lnTo>
                </a:path>
                <a:path w="5718175" h="1312545">
                  <a:moveTo>
                    <a:pt x="852982" y="1312252"/>
                  </a:moveTo>
                  <a:lnTo>
                    <a:pt x="859066" y="1312252"/>
                  </a:lnTo>
                </a:path>
                <a:path w="5718175" h="1312545">
                  <a:moveTo>
                    <a:pt x="868210" y="1312252"/>
                  </a:moveTo>
                  <a:lnTo>
                    <a:pt x="874306" y="1312252"/>
                  </a:lnTo>
                </a:path>
                <a:path w="5718175" h="1312545">
                  <a:moveTo>
                    <a:pt x="883437" y="1312252"/>
                  </a:moveTo>
                  <a:lnTo>
                    <a:pt x="889533" y="1312252"/>
                  </a:lnTo>
                </a:path>
                <a:path w="5718175" h="1312545">
                  <a:moveTo>
                    <a:pt x="898677" y="1312252"/>
                  </a:moveTo>
                  <a:lnTo>
                    <a:pt x="904760" y="1312252"/>
                  </a:lnTo>
                </a:path>
                <a:path w="5718175" h="1312545">
                  <a:moveTo>
                    <a:pt x="913904" y="1312252"/>
                  </a:moveTo>
                  <a:lnTo>
                    <a:pt x="920000" y="1312252"/>
                  </a:lnTo>
                </a:path>
                <a:path w="5718175" h="1312545">
                  <a:moveTo>
                    <a:pt x="929132" y="1312252"/>
                  </a:moveTo>
                  <a:lnTo>
                    <a:pt x="935228" y="1312252"/>
                  </a:lnTo>
                </a:path>
                <a:path w="5718175" h="1312545">
                  <a:moveTo>
                    <a:pt x="944372" y="1312252"/>
                  </a:moveTo>
                  <a:lnTo>
                    <a:pt x="950455" y="1312252"/>
                  </a:lnTo>
                </a:path>
                <a:path w="5718175" h="1312545">
                  <a:moveTo>
                    <a:pt x="959599" y="1312252"/>
                  </a:moveTo>
                  <a:lnTo>
                    <a:pt x="965695" y="1312252"/>
                  </a:lnTo>
                </a:path>
                <a:path w="5718175" h="1312545">
                  <a:moveTo>
                    <a:pt x="974826" y="1312252"/>
                  </a:moveTo>
                  <a:lnTo>
                    <a:pt x="980922" y="1312252"/>
                  </a:lnTo>
                </a:path>
                <a:path w="5718175" h="1312545">
                  <a:moveTo>
                    <a:pt x="990066" y="1312252"/>
                  </a:moveTo>
                  <a:lnTo>
                    <a:pt x="996149" y="1312252"/>
                  </a:lnTo>
                </a:path>
                <a:path w="5718175" h="1312545">
                  <a:moveTo>
                    <a:pt x="1005293" y="1312252"/>
                  </a:moveTo>
                  <a:lnTo>
                    <a:pt x="1011389" y="1312252"/>
                  </a:lnTo>
                </a:path>
                <a:path w="5718175" h="1312545">
                  <a:moveTo>
                    <a:pt x="1020521" y="1312252"/>
                  </a:moveTo>
                  <a:lnTo>
                    <a:pt x="1026617" y="1312252"/>
                  </a:lnTo>
                </a:path>
                <a:path w="5718175" h="1312545">
                  <a:moveTo>
                    <a:pt x="1035761" y="1312252"/>
                  </a:moveTo>
                  <a:lnTo>
                    <a:pt x="1041857" y="1312252"/>
                  </a:lnTo>
                </a:path>
                <a:path w="5718175" h="1312545">
                  <a:moveTo>
                    <a:pt x="1050988" y="1312252"/>
                  </a:moveTo>
                  <a:lnTo>
                    <a:pt x="1057084" y="1312252"/>
                  </a:lnTo>
                </a:path>
                <a:path w="5718175" h="1312545">
                  <a:moveTo>
                    <a:pt x="1066215" y="1312252"/>
                  </a:moveTo>
                  <a:lnTo>
                    <a:pt x="1072311" y="1312252"/>
                  </a:lnTo>
                </a:path>
                <a:path w="5718175" h="1312545">
                  <a:moveTo>
                    <a:pt x="1081455" y="1312252"/>
                  </a:moveTo>
                  <a:lnTo>
                    <a:pt x="1087551" y="1312252"/>
                  </a:lnTo>
                </a:path>
                <a:path w="5718175" h="1312545">
                  <a:moveTo>
                    <a:pt x="1096683" y="1312252"/>
                  </a:moveTo>
                  <a:lnTo>
                    <a:pt x="1102779" y="1312252"/>
                  </a:lnTo>
                </a:path>
                <a:path w="5718175" h="1312545">
                  <a:moveTo>
                    <a:pt x="1111923" y="1312252"/>
                  </a:moveTo>
                  <a:lnTo>
                    <a:pt x="1118006" y="1312252"/>
                  </a:lnTo>
                </a:path>
                <a:path w="5718175" h="1312545">
                  <a:moveTo>
                    <a:pt x="1127150" y="1312252"/>
                  </a:moveTo>
                  <a:lnTo>
                    <a:pt x="1133246" y="1312252"/>
                  </a:lnTo>
                </a:path>
                <a:path w="5718175" h="1312545">
                  <a:moveTo>
                    <a:pt x="1142377" y="1312252"/>
                  </a:moveTo>
                  <a:lnTo>
                    <a:pt x="1148473" y="1312252"/>
                  </a:lnTo>
                </a:path>
                <a:path w="5718175" h="1312545">
                  <a:moveTo>
                    <a:pt x="1157617" y="1312252"/>
                  </a:moveTo>
                  <a:lnTo>
                    <a:pt x="1163701" y="1312252"/>
                  </a:lnTo>
                </a:path>
                <a:path w="5718175" h="1312545">
                  <a:moveTo>
                    <a:pt x="1172845" y="1312252"/>
                  </a:moveTo>
                  <a:lnTo>
                    <a:pt x="1178941" y="1312252"/>
                  </a:lnTo>
                </a:path>
                <a:path w="5718175" h="1312545">
                  <a:moveTo>
                    <a:pt x="1188072" y="1312252"/>
                  </a:moveTo>
                  <a:lnTo>
                    <a:pt x="1194168" y="1312252"/>
                  </a:lnTo>
                </a:path>
                <a:path w="5718175" h="1312545">
                  <a:moveTo>
                    <a:pt x="1203312" y="1312252"/>
                  </a:moveTo>
                  <a:lnTo>
                    <a:pt x="1209395" y="1312252"/>
                  </a:lnTo>
                </a:path>
                <a:path w="5718175" h="1312545">
                  <a:moveTo>
                    <a:pt x="1218539" y="1312252"/>
                  </a:moveTo>
                  <a:lnTo>
                    <a:pt x="1224635" y="1312252"/>
                  </a:lnTo>
                </a:path>
                <a:path w="5718175" h="1312545">
                  <a:moveTo>
                    <a:pt x="1233766" y="1312252"/>
                  </a:moveTo>
                  <a:lnTo>
                    <a:pt x="1239862" y="1312252"/>
                  </a:lnTo>
                </a:path>
                <a:path w="5718175" h="1312545">
                  <a:moveTo>
                    <a:pt x="1249006" y="1312252"/>
                  </a:moveTo>
                  <a:lnTo>
                    <a:pt x="1255090" y="1312252"/>
                  </a:lnTo>
                </a:path>
                <a:path w="5718175" h="1312545">
                  <a:moveTo>
                    <a:pt x="1264234" y="1312252"/>
                  </a:moveTo>
                  <a:lnTo>
                    <a:pt x="1270330" y="1312252"/>
                  </a:lnTo>
                </a:path>
                <a:path w="5718175" h="1312545">
                  <a:moveTo>
                    <a:pt x="1279461" y="1312252"/>
                  </a:moveTo>
                  <a:lnTo>
                    <a:pt x="1285557" y="1312252"/>
                  </a:lnTo>
                </a:path>
                <a:path w="5718175" h="1312545">
                  <a:moveTo>
                    <a:pt x="1294701" y="1312252"/>
                  </a:moveTo>
                  <a:lnTo>
                    <a:pt x="1300797" y="1312252"/>
                  </a:lnTo>
                </a:path>
                <a:path w="5718175" h="1312545">
                  <a:moveTo>
                    <a:pt x="1309928" y="1312252"/>
                  </a:moveTo>
                  <a:lnTo>
                    <a:pt x="1316024" y="1312252"/>
                  </a:lnTo>
                </a:path>
                <a:path w="5718175" h="1312545">
                  <a:moveTo>
                    <a:pt x="1325156" y="1312252"/>
                  </a:moveTo>
                  <a:lnTo>
                    <a:pt x="1331252" y="1312252"/>
                  </a:lnTo>
                </a:path>
                <a:path w="5718175" h="1312545">
                  <a:moveTo>
                    <a:pt x="1340396" y="1312252"/>
                  </a:moveTo>
                  <a:lnTo>
                    <a:pt x="1346492" y="1312252"/>
                  </a:lnTo>
                </a:path>
                <a:path w="5718175" h="1312545">
                  <a:moveTo>
                    <a:pt x="1355623" y="1312252"/>
                  </a:moveTo>
                  <a:lnTo>
                    <a:pt x="1361719" y="1312252"/>
                  </a:lnTo>
                </a:path>
                <a:path w="5718175" h="1312545">
                  <a:moveTo>
                    <a:pt x="1370863" y="1312252"/>
                  </a:moveTo>
                  <a:lnTo>
                    <a:pt x="1376946" y="1312252"/>
                  </a:lnTo>
                </a:path>
                <a:path w="5718175" h="1312545">
                  <a:moveTo>
                    <a:pt x="1386090" y="1312252"/>
                  </a:moveTo>
                  <a:lnTo>
                    <a:pt x="1392186" y="1312252"/>
                  </a:lnTo>
                </a:path>
                <a:path w="5718175" h="1312545">
                  <a:moveTo>
                    <a:pt x="1401318" y="1312252"/>
                  </a:moveTo>
                  <a:lnTo>
                    <a:pt x="1407414" y="1312252"/>
                  </a:lnTo>
                </a:path>
                <a:path w="5718175" h="1312545">
                  <a:moveTo>
                    <a:pt x="1416558" y="1312252"/>
                  </a:moveTo>
                  <a:lnTo>
                    <a:pt x="1422641" y="1312252"/>
                  </a:lnTo>
                </a:path>
                <a:path w="5718175" h="1312545">
                  <a:moveTo>
                    <a:pt x="1431785" y="1312252"/>
                  </a:moveTo>
                  <a:lnTo>
                    <a:pt x="1437881" y="1312252"/>
                  </a:lnTo>
                </a:path>
                <a:path w="5718175" h="1312545">
                  <a:moveTo>
                    <a:pt x="1447012" y="1312252"/>
                  </a:moveTo>
                  <a:lnTo>
                    <a:pt x="1453108" y="1312252"/>
                  </a:lnTo>
                </a:path>
                <a:path w="5718175" h="1312545">
                  <a:moveTo>
                    <a:pt x="1462252" y="1312252"/>
                  </a:moveTo>
                  <a:lnTo>
                    <a:pt x="1468335" y="1312252"/>
                  </a:lnTo>
                </a:path>
                <a:path w="5718175" h="1312545">
                  <a:moveTo>
                    <a:pt x="1477479" y="1312252"/>
                  </a:moveTo>
                  <a:lnTo>
                    <a:pt x="1483575" y="1312252"/>
                  </a:lnTo>
                </a:path>
                <a:path w="5718175" h="1312545">
                  <a:moveTo>
                    <a:pt x="1492707" y="1312252"/>
                  </a:moveTo>
                  <a:lnTo>
                    <a:pt x="1498803" y="1312252"/>
                  </a:lnTo>
                </a:path>
                <a:path w="5718175" h="1312545">
                  <a:moveTo>
                    <a:pt x="1507947" y="1312252"/>
                  </a:moveTo>
                  <a:lnTo>
                    <a:pt x="1514043" y="1312252"/>
                  </a:lnTo>
                </a:path>
                <a:path w="5718175" h="1312545">
                  <a:moveTo>
                    <a:pt x="1523174" y="1312252"/>
                  </a:moveTo>
                  <a:lnTo>
                    <a:pt x="1529270" y="1312252"/>
                  </a:lnTo>
                </a:path>
                <a:path w="5718175" h="1312545">
                  <a:moveTo>
                    <a:pt x="1538401" y="1312252"/>
                  </a:moveTo>
                  <a:lnTo>
                    <a:pt x="1544497" y="1312252"/>
                  </a:lnTo>
                </a:path>
                <a:path w="5718175" h="1312545">
                  <a:moveTo>
                    <a:pt x="1553641" y="1312252"/>
                  </a:moveTo>
                  <a:lnTo>
                    <a:pt x="1559737" y="1312252"/>
                  </a:lnTo>
                </a:path>
                <a:path w="5718175" h="1312545">
                  <a:moveTo>
                    <a:pt x="1568869" y="1312252"/>
                  </a:moveTo>
                  <a:lnTo>
                    <a:pt x="1574965" y="1312252"/>
                  </a:lnTo>
                </a:path>
                <a:path w="5718175" h="1312545">
                  <a:moveTo>
                    <a:pt x="1584109" y="1312252"/>
                  </a:moveTo>
                  <a:lnTo>
                    <a:pt x="1590192" y="1312252"/>
                  </a:lnTo>
                </a:path>
                <a:path w="5718175" h="1312545">
                  <a:moveTo>
                    <a:pt x="1599336" y="1312252"/>
                  </a:moveTo>
                  <a:lnTo>
                    <a:pt x="1605432" y="1312252"/>
                  </a:lnTo>
                </a:path>
                <a:path w="5718175" h="1312545">
                  <a:moveTo>
                    <a:pt x="1614563" y="1312252"/>
                  </a:moveTo>
                  <a:lnTo>
                    <a:pt x="1620659" y="1312252"/>
                  </a:lnTo>
                </a:path>
                <a:path w="5718175" h="1312545">
                  <a:moveTo>
                    <a:pt x="1629803" y="1312252"/>
                  </a:moveTo>
                  <a:lnTo>
                    <a:pt x="1635887" y="1312252"/>
                  </a:lnTo>
                </a:path>
                <a:path w="5718175" h="1312545">
                  <a:moveTo>
                    <a:pt x="1645031" y="1312252"/>
                  </a:moveTo>
                  <a:lnTo>
                    <a:pt x="1651127" y="1312252"/>
                  </a:lnTo>
                </a:path>
                <a:path w="5718175" h="1312545">
                  <a:moveTo>
                    <a:pt x="1660258" y="1312252"/>
                  </a:moveTo>
                  <a:lnTo>
                    <a:pt x="1666354" y="1312252"/>
                  </a:lnTo>
                </a:path>
                <a:path w="5718175" h="1312545">
                  <a:moveTo>
                    <a:pt x="1675498" y="1312252"/>
                  </a:moveTo>
                  <a:lnTo>
                    <a:pt x="1681581" y="1312252"/>
                  </a:lnTo>
                </a:path>
                <a:path w="5718175" h="1312545">
                  <a:moveTo>
                    <a:pt x="1690725" y="1312252"/>
                  </a:moveTo>
                  <a:lnTo>
                    <a:pt x="1696821" y="1312252"/>
                  </a:lnTo>
                </a:path>
                <a:path w="5718175" h="1312545">
                  <a:moveTo>
                    <a:pt x="1705952" y="1312252"/>
                  </a:moveTo>
                  <a:lnTo>
                    <a:pt x="1712048" y="1312252"/>
                  </a:lnTo>
                </a:path>
                <a:path w="5718175" h="1312545">
                  <a:moveTo>
                    <a:pt x="1721192" y="1312252"/>
                  </a:moveTo>
                  <a:lnTo>
                    <a:pt x="1727276" y="1312252"/>
                  </a:lnTo>
                </a:path>
                <a:path w="5718175" h="1312545">
                  <a:moveTo>
                    <a:pt x="1736420" y="1312252"/>
                  </a:moveTo>
                  <a:lnTo>
                    <a:pt x="1742516" y="1312252"/>
                  </a:lnTo>
                </a:path>
                <a:path w="5718175" h="1312545">
                  <a:moveTo>
                    <a:pt x="1751647" y="1312252"/>
                  </a:moveTo>
                  <a:lnTo>
                    <a:pt x="1757743" y="1312252"/>
                  </a:lnTo>
                </a:path>
                <a:path w="5718175" h="1312545">
                  <a:moveTo>
                    <a:pt x="1766887" y="1312252"/>
                  </a:moveTo>
                  <a:lnTo>
                    <a:pt x="1772983" y="1312252"/>
                  </a:lnTo>
                </a:path>
                <a:path w="5718175" h="1312545">
                  <a:moveTo>
                    <a:pt x="1782114" y="1312252"/>
                  </a:moveTo>
                  <a:lnTo>
                    <a:pt x="1788210" y="1312252"/>
                  </a:lnTo>
                </a:path>
                <a:path w="5718175" h="1312545">
                  <a:moveTo>
                    <a:pt x="1797354" y="1312252"/>
                  </a:moveTo>
                  <a:lnTo>
                    <a:pt x="1803438" y="1312252"/>
                  </a:lnTo>
                </a:path>
                <a:path w="5718175" h="1312545">
                  <a:moveTo>
                    <a:pt x="1812582" y="1312252"/>
                  </a:moveTo>
                  <a:lnTo>
                    <a:pt x="1818678" y="1312252"/>
                  </a:lnTo>
                </a:path>
                <a:path w="5718175" h="1312545">
                  <a:moveTo>
                    <a:pt x="1827809" y="1312252"/>
                  </a:moveTo>
                  <a:lnTo>
                    <a:pt x="1833905" y="1312252"/>
                  </a:lnTo>
                </a:path>
                <a:path w="5718175" h="1312545">
                  <a:moveTo>
                    <a:pt x="1843049" y="1312252"/>
                  </a:moveTo>
                  <a:lnTo>
                    <a:pt x="1849132" y="1312252"/>
                  </a:lnTo>
                </a:path>
                <a:path w="5718175" h="1312545">
                  <a:moveTo>
                    <a:pt x="1858276" y="1312252"/>
                  </a:moveTo>
                  <a:lnTo>
                    <a:pt x="1864372" y="1312252"/>
                  </a:lnTo>
                </a:path>
                <a:path w="5718175" h="1312545">
                  <a:moveTo>
                    <a:pt x="1873503" y="1312252"/>
                  </a:moveTo>
                  <a:lnTo>
                    <a:pt x="1879600" y="1312252"/>
                  </a:lnTo>
                </a:path>
                <a:path w="5718175" h="1312545">
                  <a:moveTo>
                    <a:pt x="1888744" y="1312252"/>
                  </a:moveTo>
                  <a:lnTo>
                    <a:pt x="1894827" y="1312252"/>
                  </a:lnTo>
                </a:path>
                <a:path w="5718175" h="1312545">
                  <a:moveTo>
                    <a:pt x="1903971" y="1312252"/>
                  </a:moveTo>
                  <a:lnTo>
                    <a:pt x="1910067" y="1312252"/>
                  </a:lnTo>
                </a:path>
                <a:path w="5718175" h="1312545">
                  <a:moveTo>
                    <a:pt x="1919198" y="1312252"/>
                  </a:moveTo>
                  <a:lnTo>
                    <a:pt x="1925294" y="1312252"/>
                  </a:lnTo>
                </a:path>
                <a:path w="5718175" h="1312545">
                  <a:moveTo>
                    <a:pt x="1934438" y="1312252"/>
                  </a:moveTo>
                  <a:lnTo>
                    <a:pt x="1940521" y="1312252"/>
                  </a:lnTo>
                </a:path>
                <a:path w="5718175" h="1312545">
                  <a:moveTo>
                    <a:pt x="1949665" y="1312252"/>
                  </a:moveTo>
                  <a:lnTo>
                    <a:pt x="1955761" y="1312252"/>
                  </a:lnTo>
                </a:path>
                <a:path w="5718175" h="1312545">
                  <a:moveTo>
                    <a:pt x="1964893" y="1312252"/>
                  </a:moveTo>
                  <a:lnTo>
                    <a:pt x="1970989" y="1312252"/>
                  </a:lnTo>
                </a:path>
                <a:path w="5718175" h="1312545">
                  <a:moveTo>
                    <a:pt x="1980133" y="1312252"/>
                  </a:moveTo>
                  <a:lnTo>
                    <a:pt x="1986229" y="1312252"/>
                  </a:lnTo>
                </a:path>
                <a:path w="5718175" h="1312545">
                  <a:moveTo>
                    <a:pt x="1995360" y="1312252"/>
                  </a:moveTo>
                  <a:lnTo>
                    <a:pt x="2001456" y="1312252"/>
                  </a:lnTo>
                </a:path>
                <a:path w="5718175" h="1312545">
                  <a:moveTo>
                    <a:pt x="2010587" y="1312252"/>
                  </a:moveTo>
                  <a:lnTo>
                    <a:pt x="2016683" y="1312252"/>
                  </a:lnTo>
                </a:path>
                <a:path w="5718175" h="1312545">
                  <a:moveTo>
                    <a:pt x="2025827" y="1312252"/>
                  </a:moveTo>
                  <a:lnTo>
                    <a:pt x="2031923" y="1312252"/>
                  </a:lnTo>
                </a:path>
                <a:path w="5718175" h="1312545">
                  <a:moveTo>
                    <a:pt x="2041055" y="1312252"/>
                  </a:moveTo>
                  <a:lnTo>
                    <a:pt x="2047151" y="1312252"/>
                  </a:lnTo>
                </a:path>
                <a:path w="5718175" h="1312545">
                  <a:moveTo>
                    <a:pt x="2056295" y="1312252"/>
                  </a:moveTo>
                  <a:lnTo>
                    <a:pt x="2062378" y="1312252"/>
                  </a:lnTo>
                </a:path>
                <a:path w="5718175" h="1312545">
                  <a:moveTo>
                    <a:pt x="2071522" y="1312252"/>
                  </a:moveTo>
                  <a:lnTo>
                    <a:pt x="2077618" y="1312252"/>
                  </a:lnTo>
                </a:path>
                <a:path w="5718175" h="1312545">
                  <a:moveTo>
                    <a:pt x="2086749" y="1312252"/>
                  </a:moveTo>
                  <a:lnTo>
                    <a:pt x="2092845" y="1312252"/>
                  </a:lnTo>
                </a:path>
                <a:path w="5718175" h="1312545">
                  <a:moveTo>
                    <a:pt x="2101989" y="1312252"/>
                  </a:moveTo>
                  <a:lnTo>
                    <a:pt x="2108073" y="1312252"/>
                  </a:lnTo>
                </a:path>
                <a:path w="5718175" h="1312545">
                  <a:moveTo>
                    <a:pt x="2117216" y="1312252"/>
                  </a:moveTo>
                  <a:lnTo>
                    <a:pt x="2123313" y="1312252"/>
                  </a:lnTo>
                </a:path>
                <a:path w="5718175" h="1312545">
                  <a:moveTo>
                    <a:pt x="2132444" y="1312252"/>
                  </a:moveTo>
                  <a:lnTo>
                    <a:pt x="2138540" y="1312252"/>
                  </a:lnTo>
                </a:path>
                <a:path w="5718175" h="1312545">
                  <a:moveTo>
                    <a:pt x="2147684" y="1312252"/>
                  </a:moveTo>
                  <a:lnTo>
                    <a:pt x="2153767" y="1312252"/>
                  </a:lnTo>
                </a:path>
                <a:path w="5718175" h="1312545">
                  <a:moveTo>
                    <a:pt x="2162911" y="1312252"/>
                  </a:moveTo>
                  <a:lnTo>
                    <a:pt x="2169007" y="1312252"/>
                  </a:lnTo>
                </a:path>
                <a:path w="5718175" h="1312545">
                  <a:moveTo>
                    <a:pt x="2178138" y="1312252"/>
                  </a:moveTo>
                  <a:lnTo>
                    <a:pt x="2184234" y="1312252"/>
                  </a:lnTo>
                </a:path>
                <a:path w="5718175" h="1312545">
                  <a:moveTo>
                    <a:pt x="2193378" y="1312252"/>
                  </a:moveTo>
                  <a:lnTo>
                    <a:pt x="2199462" y="1312252"/>
                  </a:lnTo>
                </a:path>
                <a:path w="5718175" h="1312545">
                  <a:moveTo>
                    <a:pt x="2208606" y="1312252"/>
                  </a:moveTo>
                  <a:lnTo>
                    <a:pt x="2214702" y="1312252"/>
                  </a:lnTo>
                </a:path>
                <a:path w="5718175" h="1312545">
                  <a:moveTo>
                    <a:pt x="2223833" y="1312252"/>
                  </a:moveTo>
                  <a:lnTo>
                    <a:pt x="2229929" y="1312252"/>
                  </a:lnTo>
                </a:path>
                <a:path w="5718175" h="1312545">
                  <a:moveTo>
                    <a:pt x="2239073" y="1312252"/>
                  </a:moveTo>
                  <a:lnTo>
                    <a:pt x="2245169" y="1312252"/>
                  </a:lnTo>
                </a:path>
                <a:path w="5718175" h="1312545">
                  <a:moveTo>
                    <a:pt x="2254300" y="1312252"/>
                  </a:moveTo>
                  <a:lnTo>
                    <a:pt x="2260396" y="1312252"/>
                  </a:lnTo>
                </a:path>
                <a:path w="5718175" h="1312545">
                  <a:moveTo>
                    <a:pt x="2269540" y="1312252"/>
                  </a:moveTo>
                  <a:lnTo>
                    <a:pt x="2275624" y="1312252"/>
                  </a:lnTo>
                </a:path>
                <a:path w="5718175" h="1312545">
                  <a:moveTo>
                    <a:pt x="2284768" y="1312252"/>
                  </a:moveTo>
                  <a:lnTo>
                    <a:pt x="2290864" y="1312252"/>
                  </a:lnTo>
                </a:path>
                <a:path w="5718175" h="1312545">
                  <a:moveTo>
                    <a:pt x="2299995" y="1312252"/>
                  </a:moveTo>
                  <a:lnTo>
                    <a:pt x="2306091" y="1312252"/>
                  </a:lnTo>
                </a:path>
                <a:path w="5718175" h="1312545">
                  <a:moveTo>
                    <a:pt x="2315235" y="1312252"/>
                  </a:moveTo>
                  <a:lnTo>
                    <a:pt x="2321318" y="1312252"/>
                  </a:lnTo>
                </a:path>
                <a:path w="5718175" h="1312545">
                  <a:moveTo>
                    <a:pt x="2330462" y="1312252"/>
                  </a:moveTo>
                  <a:lnTo>
                    <a:pt x="2336558" y="1312252"/>
                  </a:lnTo>
                </a:path>
                <a:path w="5718175" h="1312545">
                  <a:moveTo>
                    <a:pt x="2345690" y="1312252"/>
                  </a:moveTo>
                  <a:lnTo>
                    <a:pt x="2351786" y="1312252"/>
                  </a:lnTo>
                </a:path>
                <a:path w="5718175" h="1312545">
                  <a:moveTo>
                    <a:pt x="2360930" y="1312252"/>
                  </a:moveTo>
                  <a:lnTo>
                    <a:pt x="2367013" y="1312252"/>
                  </a:lnTo>
                </a:path>
                <a:path w="5718175" h="1312545">
                  <a:moveTo>
                    <a:pt x="2376157" y="1312252"/>
                  </a:moveTo>
                  <a:lnTo>
                    <a:pt x="2382253" y="1312252"/>
                  </a:lnTo>
                </a:path>
                <a:path w="5718175" h="1312545">
                  <a:moveTo>
                    <a:pt x="2391384" y="1312252"/>
                  </a:moveTo>
                  <a:lnTo>
                    <a:pt x="2397480" y="1312252"/>
                  </a:lnTo>
                </a:path>
                <a:path w="5718175" h="1312545">
                  <a:moveTo>
                    <a:pt x="2406624" y="1312252"/>
                  </a:moveTo>
                  <a:lnTo>
                    <a:pt x="2412707" y="1312252"/>
                  </a:lnTo>
                </a:path>
                <a:path w="5718175" h="1312545">
                  <a:moveTo>
                    <a:pt x="2421851" y="1312252"/>
                  </a:moveTo>
                  <a:lnTo>
                    <a:pt x="2427947" y="1312252"/>
                  </a:lnTo>
                </a:path>
                <a:path w="5718175" h="1312545">
                  <a:moveTo>
                    <a:pt x="2437079" y="1312252"/>
                  </a:moveTo>
                  <a:lnTo>
                    <a:pt x="2443175" y="1312252"/>
                  </a:lnTo>
                </a:path>
                <a:path w="5718175" h="1312545">
                  <a:moveTo>
                    <a:pt x="2452319" y="1312252"/>
                  </a:moveTo>
                  <a:lnTo>
                    <a:pt x="2458415" y="1312252"/>
                  </a:lnTo>
                </a:path>
                <a:path w="5718175" h="1312545">
                  <a:moveTo>
                    <a:pt x="2467546" y="1312252"/>
                  </a:moveTo>
                  <a:lnTo>
                    <a:pt x="2473642" y="1312252"/>
                  </a:lnTo>
                </a:path>
                <a:path w="5718175" h="1312545">
                  <a:moveTo>
                    <a:pt x="2482773" y="1312252"/>
                  </a:moveTo>
                  <a:lnTo>
                    <a:pt x="2488869" y="1312252"/>
                  </a:lnTo>
                </a:path>
                <a:path w="5718175" h="1312545">
                  <a:moveTo>
                    <a:pt x="2498013" y="1312252"/>
                  </a:moveTo>
                  <a:lnTo>
                    <a:pt x="2504109" y="1312252"/>
                  </a:lnTo>
                </a:path>
                <a:path w="5718175" h="1312545">
                  <a:moveTo>
                    <a:pt x="2513241" y="1312252"/>
                  </a:moveTo>
                  <a:lnTo>
                    <a:pt x="2519337" y="1312252"/>
                  </a:lnTo>
                </a:path>
                <a:path w="5718175" h="1312545">
                  <a:moveTo>
                    <a:pt x="2528481" y="1312252"/>
                  </a:moveTo>
                  <a:lnTo>
                    <a:pt x="2534564" y="1312252"/>
                  </a:lnTo>
                </a:path>
                <a:path w="5718175" h="1312545">
                  <a:moveTo>
                    <a:pt x="2543708" y="1312252"/>
                  </a:moveTo>
                  <a:lnTo>
                    <a:pt x="2549804" y="1312252"/>
                  </a:lnTo>
                </a:path>
                <a:path w="5718175" h="1312545">
                  <a:moveTo>
                    <a:pt x="2558935" y="1312252"/>
                  </a:moveTo>
                  <a:lnTo>
                    <a:pt x="2565031" y="1312252"/>
                  </a:lnTo>
                </a:path>
                <a:path w="5718175" h="1312545">
                  <a:moveTo>
                    <a:pt x="2574175" y="1312252"/>
                  </a:moveTo>
                  <a:lnTo>
                    <a:pt x="2580259" y="1312252"/>
                  </a:lnTo>
                </a:path>
                <a:path w="5718175" h="1312545">
                  <a:moveTo>
                    <a:pt x="2589403" y="1312252"/>
                  </a:moveTo>
                  <a:lnTo>
                    <a:pt x="2595499" y="1312252"/>
                  </a:lnTo>
                </a:path>
                <a:path w="5718175" h="1312545">
                  <a:moveTo>
                    <a:pt x="2604630" y="1312252"/>
                  </a:moveTo>
                  <a:lnTo>
                    <a:pt x="2610726" y="1312252"/>
                  </a:lnTo>
                </a:path>
                <a:path w="5718175" h="1312545">
                  <a:moveTo>
                    <a:pt x="2619870" y="1312252"/>
                  </a:moveTo>
                  <a:lnTo>
                    <a:pt x="2625953" y="1312252"/>
                  </a:lnTo>
                </a:path>
                <a:path w="5718175" h="1312545">
                  <a:moveTo>
                    <a:pt x="2635097" y="1312252"/>
                  </a:moveTo>
                  <a:lnTo>
                    <a:pt x="2641193" y="1312252"/>
                  </a:lnTo>
                </a:path>
                <a:path w="5718175" h="1312545">
                  <a:moveTo>
                    <a:pt x="2650324" y="1312252"/>
                  </a:moveTo>
                  <a:lnTo>
                    <a:pt x="2656420" y="1312252"/>
                  </a:lnTo>
                </a:path>
                <a:path w="5718175" h="1312545">
                  <a:moveTo>
                    <a:pt x="2665564" y="1312252"/>
                  </a:moveTo>
                  <a:lnTo>
                    <a:pt x="2671648" y="1312252"/>
                  </a:lnTo>
                </a:path>
                <a:path w="5718175" h="1312545">
                  <a:moveTo>
                    <a:pt x="2680792" y="1312252"/>
                  </a:moveTo>
                  <a:lnTo>
                    <a:pt x="2686888" y="1312252"/>
                  </a:lnTo>
                </a:path>
                <a:path w="5718175" h="1312545">
                  <a:moveTo>
                    <a:pt x="2696019" y="1312252"/>
                  </a:moveTo>
                  <a:lnTo>
                    <a:pt x="2702115" y="1312252"/>
                  </a:lnTo>
                </a:path>
                <a:path w="5718175" h="1312545">
                  <a:moveTo>
                    <a:pt x="2711259" y="1312252"/>
                  </a:moveTo>
                  <a:lnTo>
                    <a:pt x="2717355" y="1312252"/>
                  </a:lnTo>
                </a:path>
                <a:path w="5718175" h="1312545">
                  <a:moveTo>
                    <a:pt x="2726486" y="1312252"/>
                  </a:moveTo>
                  <a:lnTo>
                    <a:pt x="2732582" y="1312252"/>
                  </a:lnTo>
                </a:path>
                <a:path w="5718175" h="1312545">
                  <a:moveTo>
                    <a:pt x="2741726" y="1312252"/>
                  </a:moveTo>
                  <a:lnTo>
                    <a:pt x="2747810" y="1312252"/>
                  </a:lnTo>
                </a:path>
                <a:path w="5718175" h="1312545">
                  <a:moveTo>
                    <a:pt x="2756954" y="1312252"/>
                  </a:moveTo>
                  <a:lnTo>
                    <a:pt x="2763050" y="1312252"/>
                  </a:lnTo>
                </a:path>
                <a:path w="5718175" h="1312545">
                  <a:moveTo>
                    <a:pt x="2772181" y="1312252"/>
                  </a:moveTo>
                  <a:lnTo>
                    <a:pt x="2778277" y="1312252"/>
                  </a:lnTo>
                </a:path>
                <a:path w="5718175" h="1312545">
                  <a:moveTo>
                    <a:pt x="2787421" y="1312252"/>
                  </a:moveTo>
                  <a:lnTo>
                    <a:pt x="2793504" y="1312252"/>
                  </a:lnTo>
                </a:path>
                <a:path w="5718175" h="1312545">
                  <a:moveTo>
                    <a:pt x="2802648" y="1312252"/>
                  </a:moveTo>
                  <a:lnTo>
                    <a:pt x="2808744" y="1312252"/>
                  </a:lnTo>
                </a:path>
                <a:path w="5718175" h="1312545">
                  <a:moveTo>
                    <a:pt x="2817876" y="1312252"/>
                  </a:moveTo>
                  <a:lnTo>
                    <a:pt x="2823972" y="1312252"/>
                  </a:lnTo>
                </a:path>
                <a:path w="5718175" h="1312545">
                  <a:moveTo>
                    <a:pt x="2833116" y="1312252"/>
                  </a:moveTo>
                  <a:lnTo>
                    <a:pt x="2839199" y="1312252"/>
                  </a:lnTo>
                </a:path>
                <a:path w="5718175" h="1312545">
                  <a:moveTo>
                    <a:pt x="2848343" y="1312252"/>
                  </a:moveTo>
                  <a:lnTo>
                    <a:pt x="2854439" y="1312252"/>
                  </a:lnTo>
                </a:path>
                <a:path w="5718175" h="1312545">
                  <a:moveTo>
                    <a:pt x="2863570" y="1312252"/>
                  </a:moveTo>
                  <a:lnTo>
                    <a:pt x="2869666" y="1312252"/>
                  </a:lnTo>
                </a:path>
                <a:path w="5718175" h="1312545">
                  <a:moveTo>
                    <a:pt x="2878810" y="1312252"/>
                  </a:moveTo>
                  <a:lnTo>
                    <a:pt x="2884893" y="1312252"/>
                  </a:lnTo>
                </a:path>
                <a:path w="5718175" h="1312545">
                  <a:moveTo>
                    <a:pt x="2894037" y="1312252"/>
                  </a:moveTo>
                  <a:lnTo>
                    <a:pt x="2900133" y="1312252"/>
                  </a:lnTo>
                </a:path>
                <a:path w="5718175" h="1312545">
                  <a:moveTo>
                    <a:pt x="2909265" y="1312252"/>
                  </a:moveTo>
                  <a:lnTo>
                    <a:pt x="2915361" y="1312252"/>
                  </a:lnTo>
                </a:path>
                <a:path w="5718175" h="1312545">
                  <a:moveTo>
                    <a:pt x="2924505" y="1312252"/>
                  </a:moveTo>
                  <a:lnTo>
                    <a:pt x="2930601" y="1312252"/>
                  </a:lnTo>
                </a:path>
                <a:path w="5718175" h="1312545">
                  <a:moveTo>
                    <a:pt x="2939732" y="1312252"/>
                  </a:moveTo>
                  <a:lnTo>
                    <a:pt x="2945828" y="1312252"/>
                  </a:lnTo>
                </a:path>
                <a:path w="5718175" h="1312545">
                  <a:moveTo>
                    <a:pt x="2954959" y="1312252"/>
                  </a:moveTo>
                  <a:lnTo>
                    <a:pt x="2961055" y="1312252"/>
                  </a:lnTo>
                </a:path>
                <a:path w="5718175" h="1312545">
                  <a:moveTo>
                    <a:pt x="2970199" y="1312252"/>
                  </a:moveTo>
                  <a:lnTo>
                    <a:pt x="2976295" y="1312252"/>
                  </a:lnTo>
                </a:path>
                <a:path w="5718175" h="1312545">
                  <a:moveTo>
                    <a:pt x="2985427" y="1312252"/>
                  </a:moveTo>
                  <a:lnTo>
                    <a:pt x="2991523" y="1312252"/>
                  </a:lnTo>
                </a:path>
                <a:path w="5718175" h="1312545">
                  <a:moveTo>
                    <a:pt x="3000667" y="1312252"/>
                  </a:moveTo>
                  <a:lnTo>
                    <a:pt x="3006750" y="1312252"/>
                  </a:lnTo>
                </a:path>
                <a:path w="5718175" h="1312545">
                  <a:moveTo>
                    <a:pt x="3015894" y="1312252"/>
                  </a:moveTo>
                  <a:lnTo>
                    <a:pt x="3021990" y="1312252"/>
                  </a:lnTo>
                </a:path>
                <a:path w="5718175" h="1312545">
                  <a:moveTo>
                    <a:pt x="3031121" y="1312252"/>
                  </a:moveTo>
                  <a:lnTo>
                    <a:pt x="3037217" y="1312252"/>
                  </a:lnTo>
                </a:path>
                <a:path w="5718175" h="1312545">
                  <a:moveTo>
                    <a:pt x="3046361" y="1312252"/>
                  </a:moveTo>
                  <a:lnTo>
                    <a:pt x="3052445" y="1312252"/>
                  </a:lnTo>
                </a:path>
                <a:path w="5718175" h="1312545">
                  <a:moveTo>
                    <a:pt x="3061589" y="1312252"/>
                  </a:moveTo>
                  <a:lnTo>
                    <a:pt x="3067685" y="1312252"/>
                  </a:lnTo>
                </a:path>
                <a:path w="5718175" h="1312545">
                  <a:moveTo>
                    <a:pt x="3076816" y="1312252"/>
                  </a:moveTo>
                  <a:lnTo>
                    <a:pt x="3082912" y="1312252"/>
                  </a:lnTo>
                </a:path>
                <a:path w="5718175" h="1312545">
                  <a:moveTo>
                    <a:pt x="3092056" y="1312252"/>
                  </a:moveTo>
                  <a:lnTo>
                    <a:pt x="3098139" y="1312252"/>
                  </a:lnTo>
                </a:path>
                <a:path w="5718175" h="1312545">
                  <a:moveTo>
                    <a:pt x="3107283" y="1312252"/>
                  </a:moveTo>
                  <a:lnTo>
                    <a:pt x="3113379" y="1312252"/>
                  </a:lnTo>
                </a:path>
                <a:path w="5718175" h="1312545">
                  <a:moveTo>
                    <a:pt x="3122510" y="1312252"/>
                  </a:moveTo>
                  <a:lnTo>
                    <a:pt x="3128606" y="1312252"/>
                  </a:lnTo>
                </a:path>
                <a:path w="5718175" h="1312545">
                  <a:moveTo>
                    <a:pt x="3137750" y="1312252"/>
                  </a:moveTo>
                  <a:lnTo>
                    <a:pt x="3143834" y="1312252"/>
                  </a:lnTo>
                </a:path>
                <a:path w="5718175" h="1312545">
                  <a:moveTo>
                    <a:pt x="3152978" y="1312252"/>
                  </a:moveTo>
                  <a:lnTo>
                    <a:pt x="3159074" y="1312252"/>
                  </a:lnTo>
                </a:path>
                <a:path w="5718175" h="1312545">
                  <a:moveTo>
                    <a:pt x="3168205" y="1312252"/>
                  </a:moveTo>
                  <a:lnTo>
                    <a:pt x="3174301" y="1312252"/>
                  </a:lnTo>
                </a:path>
                <a:path w="5718175" h="1312545">
                  <a:moveTo>
                    <a:pt x="3183445" y="1312252"/>
                  </a:moveTo>
                  <a:lnTo>
                    <a:pt x="3189541" y="1312252"/>
                  </a:lnTo>
                </a:path>
                <a:path w="5718175" h="1312545">
                  <a:moveTo>
                    <a:pt x="3198672" y="1312252"/>
                  </a:moveTo>
                  <a:lnTo>
                    <a:pt x="3204768" y="1312252"/>
                  </a:lnTo>
                </a:path>
                <a:path w="5718175" h="1312545">
                  <a:moveTo>
                    <a:pt x="3213912" y="1312252"/>
                  </a:moveTo>
                  <a:lnTo>
                    <a:pt x="3219996" y="1312252"/>
                  </a:lnTo>
                </a:path>
                <a:path w="5718175" h="1312545">
                  <a:moveTo>
                    <a:pt x="3229140" y="1312252"/>
                  </a:moveTo>
                  <a:lnTo>
                    <a:pt x="3235236" y="1312252"/>
                  </a:lnTo>
                </a:path>
                <a:path w="5718175" h="1312545">
                  <a:moveTo>
                    <a:pt x="3244367" y="1312252"/>
                  </a:moveTo>
                  <a:lnTo>
                    <a:pt x="3250463" y="1312252"/>
                  </a:lnTo>
                </a:path>
                <a:path w="5718175" h="1312545">
                  <a:moveTo>
                    <a:pt x="3259607" y="1312252"/>
                  </a:moveTo>
                  <a:lnTo>
                    <a:pt x="3265690" y="1312252"/>
                  </a:lnTo>
                </a:path>
                <a:path w="5718175" h="1312545">
                  <a:moveTo>
                    <a:pt x="3274834" y="1312252"/>
                  </a:moveTo>
                  <a:lnTo>
                    <a:pt x="3280930" y="1312252"/>
                  </a:lnTo>
                </a:path>
                <a:path w="5718175" h="1312545">
                  <a:moveTo>
                    <a:pt x="3290062" y="1312252"/>
                  </a:moveTo>
                  <a:lnTo>
                    <a:pt x="3296158" y="1312252"/>
                  </a:lnTo>
                </a:path>
                <a:path w="5718175" h="1312545">
                  <a:moveTo>
                    <a:pt x="3305302" y="1312252"/>
                  </a:moveTo>
                  <a:lnTo>
                    <a:pt x="3311385" y="1312252"/>
                  </a:lnTo>
                </a:path>
                <a:path w="5718175" h="1312545">
                  <a:moveTo>
                    <a:pt x="3320529" y="1312252"/>
                  </a:moveTo>
                  <a:lnTo>
                    <a:pt x="3326625" y="1312252"/>
                  </a:lnTo>
                </a:path>
                <a:path w="5718175" h="1312545">
                  <a:moveTo>
                    <a:pt x="3335756" y="1312252"/>
                  </a:moveTo>
                  <a:lnTo>
                    <a:pt x="3341852" y="1312252"/>
                  </a:lnTo>
                </a:path>
                <a:path w="5718175" h="1312545">
                  <a:moveTo>
                    <a:pt x="3350996" y="1312252"/>
                  </a:moveTo>
                  <a:lnTo>
                    <a:pt x="3357079" y="1312252"/>
                  </a:lnTo>
                </a:path>
                <a:path w="5718175" h="1312545">
                  <a:moveTo>
                    <a:pt x="3366223" y="1312252"/>
                  </a:moveTo>
                  <a:lnTo>
                    <a:pt x="3372319" y="1312252"/>
                  </a:lnTo>
                </a:path>
                <a:path w="5718175" h="1312545">
                  <a:moveTo>
                    <a:pt x="3381451" y="1312252"/>
                  </a:moveTo>
                  <a:lnTo>
                    <a:pt x="3387547" y="1312252"/>
                  </a:lnTo>
                </a:path>
                <a:path w="5718175" h="1312545">
                  <a:moveTo>
                    <a:pt x="3396691" y="1312252"/>
                  </a:moveTo>
                  <a:lnTo>
                    <a:pt x="3402787" y="1312252"/>
                  </a:lnTo>
                </a:path>
                <a:path w="5718175" h="1312545">
                  <a:moveTo>
                    <a:pt x="3411918" y="1312252"/>
                  </a:moveTo>
                  <a:lnTo>
                    <a:pt x="3418014" y="1312252"/>
                  </a:lnTo>
                </a:path>
                <a:path w="5718175" h="1312545">
                  <a:moveTo>
                    <a:pt x="3427158" y="1312252"/>
                  </a:moveTo>
                  <a:lnTo>
                    <a:pt x="3433241" y="1312252"/>
                  </a:lnTo>
                </a:path>
                <a:path w="5718175" h="1312545">
                  <a:moveTo>
                    <a:pt x="3442385" y="1312252"/>
                  </a:moveTo>
                  <a:lnTo>
                    <a:pt x="3448481" y="1312252"/>
                  </a:lnTo>
                </a:path>
                <a:path w="5718175" h="1312545">
                  <a:moveTo>
                    <a:pt x="3457613" y="1312252"/>
                  </a:moveTo>
                  <a:lnTo>
                    <a:pt x="3463709" y="1312252"/>
                  </a:lnTo>
                </a:path>
                <a:path w="5718175" h="1312545">
                  <a:moveTo>
                    <a:pt x="3472853" y="1312252"/>
                  </a:moveTo>
                  <a:lnTo>
                    <a:pt x="3478936" y="1312252"/>
                  </a:lnTo>
                </a:path>
                <a:path w="5718175" h="1312545">
                  <a:moveTo>
                    <a:pt x="3488080" y="1312252"/>
                  </a:moveTo>
                  <a:lnTo>
                    <a:pt x="3494176" y="1312252"/>
                  </a:lnTo>
                </a:path>
                <a:path w="5718175" h="1312545">
                  <a:moveTo>
                    <a:pt x="3503307" y="1312252"/>
                  </a:moveTo>
                  <a:lnTo>
                    <a:pt x="3509403" y="1312252"/>
                  </a:lnTo>
                </a:path>
                <a:path w="5718175" h="1312545">
                  <a:moveTo>
                    <a:pt x="3518547" y="1312252"/>
                  </a:moveTo>
                  <a:lnTo>
                    <a:pt x="3524631" y="1312252"/>
                  </a:lnTo>
                </a:path>
                <a:path w="5718175" h="1312545">
                  <a:moveTo>
                    <a:pt x="3533775" y="1312252"/>
                  </a:moveTo>
                  <a:lnTo>
                    <a:pt x="3539871" y="1312252"/>
                  </a:lnTo>
                </a:path>
                <a:path w="5718175" h="1312545">
                  <a:moveTo>
                    <a:pt x="3549002" y="1312252"/>
                  </a:moveTo>
                  <a:lnTo>
                    <a:pt x="3555098" y="1312252"/>
                  </a:lnTo>
                </a:path>
                <a:path w="5718175" h="1312545">
                  <a:moveTo>
                    <a:pt x="3564242" y="1312252"/>
                  </a:moveTo>
                  <a:lnTo>
                    <a:pt x="3570325" y="1312252"/>
                  </a:lnTo>
                </a:path>
                <a:path w="5718175" h="1312545">
                  <a:moveTo>
                    <a:pt x="3579469" y="1312252"/>
                  </a:moveTo>
                  <a:lnTo>
                    <a:pt x="3585565" y="1312252"/>
                  </a:lnTo>
                </a:path>
                <a:path w="5718175" h="1312545">
                  <a:moveTo>
                    <a:pt x="3594696" y="1312252"/>
                  </a:moveTo>
                  <a:lnTo>
                    <a:pt x="3600792" y="1312252"/>
                  </a:lnTo>
                </a:path>
                <a:path w="5718175" h="1312545">
                  <a:moveTo>
                    <a:pt x="3609936" y="1312252"/>
                  </a:moveTo>
                  <a:lnTo>
                    <a:pt x="3616020" y="1312252"/>
                  </a:lnTo>
                </a:path>
                <a:path w="5718175" h="1312545">
                  <a:moveTo>
                    <a:pt x="3625164" y="1312252"/>
                  </a:moveTo>
                  <a:lnTo>
                    <a:pt x="3631260" y="1312252"/>
                  </a:lnTo>
                </a:path>
                <a:path w="5718175" h="1312545">
                  <a:moveTo>
                    <a:pt x="3640391" y="1312252"/>
                  </a:moveTo>
                  <a:lnTo>
                    <a:pt x="3646487" y="1312252"/>
                  </a:lnTo>
                </a:path>
                <a:path w="5718175" h="1312545">
                  <a:moveTo>
                    <a:pt x="3655631" y="1312252"/>
                  </a:moveTo>
                  <a:lnTo>
                    <a:pt x="3661727" y="1312252"/>
                  </a:lnTo>
                </a:path>
                <a:path w="5718175" h="1312545">
                  <a:moveTo>
                    <a:pt x="3670858" y="1312252"/>
                  </a:moveTo>
                  <a:lnTo>
                    <a:pt x="3676954" y="1312252"/>
                  </a:lnTo>
                </a:path>
                <a:path w="5718175" h="1312545">
                  <a:moveTo>
                    <a:pt x="3686098" y="1312252"/>
                  </a:moveTo>
                  <a:lnTo>
                    <a:pt x="3692182" y="1312252"/>
                  </a:lnTo>
                </a:path>
                <a:path w="5718175" h="1312545">
                  <a:moveTo>
                    <a:pt x="3701326" y="1312252"/>
                  </a:moveTo>
                  <a:lnTo>
                    <a:pt x="3707422" y="1312252"/>
                  </a:lnTo>
                </a:path>
                <a:path w="5718175" h="1312545">
                  <a:moveTo>
                    <a:pt x="3716553" y="1312252"/>
                  </a:moveTo>
                  <a:lnTo>
                    <a:pt x="3722649" y="1312252"/>
                  </a:lnTo>
                </a:path>
                <a:path w="5718175" h="1312545">
                  <a:moveTo>
                    <a:pt x="3731793" y="1312252"/>
                  </a:moveTo>
                  <a:lnTo>
                    <a:pt x="3737876" y="1312252"/>
                  </a:lnTo>
                </a:path>
                <a:path w="5718175" h="1312545">
                  <a:moveTo>
                    <a:pt x="3747020" y="1312252"/>
                  </a:moveTo>
                  <a:lnTo>
                    <a:pt x="3753116" y="1312252"/>
                  </a:lnTo>
                </a:path>
                <a:path w="5718175" h="1312545">
                  <a:moveTo>
                    <a:pt x="3762248" y="1312252"/>
                  </a:moveTo>
                  <a:lnTo>
                    <a:pt x="3768344" y="1312252"/>
                  </a:lnTo>
                </a:path>
                <a:path w="5718175" h="1312545">
                  <a:moveTo>
                    <a:pt x="3777488" y="1312252"/>
                  </a:moveTo>
                  <a:lnTo>
                    <a:pt x="3783571" y="1312252"/>
                  </a:lnTo>
                </a:path>
                <a:path w="5718175" h="1312545">
                  <a:moveTo>
                    <a:pt x="3792715" y="1312252"/>
                  </a:moveTo>
                  <a:lnTo>
                    <a:pt x="3798811" y="1312252"/>
                  </a:lnTo>
                </a:path>
                <a:path w="5718175" h="1312545">
                  <a:moveTo>
                    <a:pt x="3807942" y="1312252"/>
                  </a:moveTo>
                  <a:lnTo>
                    <a:pt x="3814038" y="1312252"/>
                  </a:lnTo>
                </a:path>
                <a:path w="5718175" h="1312545">
                  <a:moveTo>
                    <a:pt x="3823182" y="1312252"/>
                  </a:moveTo>
                  <a:lnTo>
                    <a:pt x="3829265" y="1312252"/>
                  </a:lnTo>
                </a:path>
                <a:path w="5718175" h="1312545">
                  <a:moveTo>
                    <a:pt x="3838409" y="1312252"/>
                  </a:moveTo>
                  <a:lnTo>
                    <a:pt x="3844505" y="1312252"/>
                  </a:lnTo>
                </a:path>
                <a:path w="5718175" h="1312545">
                  <a:moveTo>
                    <a:pt x="3853637" y="1312252"/>
                  </a:moveTo>
                  <a:lnTo>
                    <a:pt x="3859733" y="1312252"/>
                  </a:lnTo>
                </a:path>
                <a:path w="5718175" h="1312545">
                  <a:moveTo>
                    <a:pt x="3868877" y="1312252"/>
                  </a:moveTo>
                  <a:lnTo>
                    <a:pt x="3874973" y="1312252"/>
                  </a:lnTo>
                </a:path>
                <a:path w="5718175" h="1312545">
                  <a:moveTo>
                    <a:pt x="3884104" y="1312252"/>
                  </a:moveTo>
                  <a:lnTo>
                    <a:pt x="3890200" y="1312252"/>
                  </a:lnTo>
                </a:path>
                <a:path w="5718175" h="1312545">
                  <a:moveTo>
                    <a:pt x="3899331" y="1312252"/>
                  </a:moveTo>
                  <a:lnTo>
                    <a:pt x="3905427" y="1312252"/>
                  </a:lnTo>
                </a:path>
                <a:path w="5718175" h="1312545">
                  <a:moveTo>
                    <a:pt x="3914571" y="1312252"/>
                  </a:moveTo>
                  <a:lnTo>
                    <a:pt x="3920667" y="1312252"/>
                  </a:lnTo>
                </a:path>
                <a:path w="5718175" h="1312545">
                  <a:moveTo>
                    <a:pt x="3929799" y="1312252"/>
                  </a:moveTo>
                  <a:lnTo>
                    <a:pt x="3935895" y="1312252"/>
                  </a:lnTo>
                </a:path>
                <a:path w="5718175" h="1312545">
                  <a:moveTo>
                    <a:pt x="3945039" y="1312252"/>
                  </a:moveTo>
                  <a:lnTo>
                    <a:pt x="3951122" y="1312252"/>
                  </a:lnTo>
                </a:path>
                <a:path w="5718175" h="1312545">
                  <a:moveTo>
                    <a:pt x="3960266" y="1312252"/>
                  </a:moveTo>
                  <a:lnTo>
                    <a:pt x="3966362" y="1312252"/>
                  </a:lnTo>
                </a:path>
                <a:path w="5718175" h="1312545">
                  <a:moveTo>
                    <a:pt x="3975493" y="1312252"/>
                  </a:moveTo>
                  <a:lnTo>
                    <a:pt x="3981589" y="1312252"/>
                  </a:lnTo>
                </a:path>
                <a:path w="5718175" h="1312545">
                  <a:moveTo>
                    <a:pt x="3990733" y="1312252"/>
                  </a:moveTo>
                  <a:lnTo>
                    <a:pt x="3996817" y="1312252"/>
                  </a:lnTo>
                </a:path>
                <a:path w="5718175" h="1312545">
                  <a:moveTo>
                    <a:pt x="4005961" y="1312252"/>
                  </a:moveTo>
                  <a:lnTo>
                    <a:pt x="4012057" y="1312252"/>
                  </a:lnTo>
                </a:path>
                <a:path w="5718175" h="1312545">
                  <a:moveTo>
                    <a:pt x="4021188" y="1312252"/>
                  </a:moveTo>
                  <a:lnTo>
                    <a:pt x="4027284" y="1312252"/>
                  </a:lnTo>
                </a:path>
                <a:path w="5718175" h="1312545">
                  <a:moveTo>
                    <a:pt x="4036428" y="1312252"/>
                  </a:moveTo>
                  <a:lnTo>
                    <a:pt x="4042511" y="1312252"/>
                  </a:lnTo>
                </a:path>
                <a:path w="5718175" h="1312545">
                  <a:moveTo>
                    <a:pt x="4051655" y="1312252"/>
                  </a:moveTo>
                  <a:lnTo>
                    <a:pt x="4057751" y="1312252"/>
                  </a:lnTo>
                </a:path>
                <a:path w="5718175" h="1312545">
                  <a:moveTo>
                    <a:pt x="4066882" y="1312252"/>
                  </a:moveTo>
                  <a:lnTo>
                    <a:pt x="4072978" y="1312252"/>
                  </a:lnTo>
                </a:path>
                <a:path w="5718175" h="1312545">
                  <a:moveTo>
                    <a:pt x="4082122" y="1312252"/>
                  </a:moveTo>
                  <a:lnTo>
                    <a:pt x="4088218" y="1312252"/>
                  </a:lnTo>
                </a:path>
                <a:path w="5718175" h="1312545">
                  <a:moveTo>
                    <a:pt x="4097350" y="1312252"/>
                  </a:moveTo>
                  <a:lnTo>
                    <a:pt x="4103446" y="1312252"/>
                  </a:lnTo>
                </a:path>
                <a:path w="5718175" h="1312545">
                  <a:moveTo>
                    <a:pt x="4112577" y="1312252"/>
                  </a:moveTo>
                  <a:lnTo>
                    <a:pt x="4118673" y="1312252"/>
                  </a:lnTo>
                </a:path>
                <a:path w="5718175" h="1312545">
                  <a:moveTo>
                    <a:pt x="4127817" y="1312252"/>
                  </a:moveTo>
                  <a:lnTo>
                    <a:pt x="4133913" y="1312252"/>
                  </a:lnTo>
                </a:path>
                <a:path w="5718175" h="1312545">
                  <a:moveTo>
                    <a:pt x="4143044" y="1312252"/>
                  </a:moveTo>
                  <a:lnTo>
                    <a:pt x="4149140" y="1312252"/>
                  </a:lnTo>
                </a:path>
                <a:path w="5718175" h="1312545">
                  <a:moveTo>
                    <a:pt x="4158284" y="1312252"/>
                  </a:moveTo>
                  <a:lnTo>
                    <a:pt x="4164368" y="1312252"/>
                  </a:lnTo>
                </a:path>
                <a:path w="5718175" h="1312545">
                  <a:moveTo>
                    <a:pt x="4173512" y="1312252"/>
                  </a:moveTo>
                  <a:lnTo>
                    <a:pt x="4179608" y="1312252"/>
                  </a:lnTo>
                </a:path>
                <a:path w="5718175" h="1312545">
                  <a:moveTo>
                    <a:pt x="4188739" y="1312252"/>
                  </a:moveTo>
                  <a:lnTo>
                    <a:pt x="4194835" y="1312252"/>
                  </a:lnTo>
                </a:path>
                <a:path w="5718175" h="1312545">
                  <a:moveTo>
                    <a:pt x="4203979" y="1312252"/>
                  </a:moveTo>
                  <a:lnTo>
                    <a:pt x="4210062" y="1312252"/>
                  </a:lnTo>
                </a:path>
                <a:path w="5718175" h="1312545">
                  <a:moveTo>
                    <a:pt x="4219206" y="1312252"/>
                  </a:moveTo>
                  <a:lnTo>
                    <a:pt x="4225302" y="1312252"/>
                  </a:lnTo>
                </a:path>
                <a:path w="5718175" h="1312545">
                  <a:moveTo>
                    <a:pt x="4234434" y="1312252"/>
                  </a:moveTo>
                  <a:lnTo>
                    <a:pt x="4240530" y="1312252"/>
                  </a:lnTo>
                </a:path>
                <a:path w="5718175" h="1312545">
                  <a:moveTo>
                    <a:pt x="4249674" y="1312252"/>
                  </a:moveTo>
                  <a:lnTo>
                    <a:pt x="4255757" y="1312252"/>
                  </a:lnTo>
                </a:path>
                <a:path w="5718175" h="1312545">
                  <a:moveTo>
                    <a:pt x="4264901" y="1312252"/>
                  </a:moveTo>
                  <a:lnTo>
                    <a:pt x="4270997" y="1312252"/>
                  </a:lnTo>
                </a:path>
                <a:path w="5718175" h="1312545">
                  <a:moveTo>
                    <a:pt x="4280128" y="1312252"/>
                  </a:moveTo>
                  <a:lnTo>
                    <a:pt x="4286224" y="1312252"/>
                  </a:lnTo>
                </a:path>
                <a:path w="5718175" h="1312545">
                  <a:moveTo>
                    <a:pt x="4295368" y="1312252"/>
                  </a:moveTo>
                  <a:lnTo>
                    <a:pt x="4301451" y="1312252"/>
                  </a:lnTo>
                </a:path>
                <a:path w="5718175" h="1312545">
                  <a:moveTo>
                    <a:pt x="4310595" y="1312252"/>
                  </a:moveTo>
                  <a:lnTo>
                    <a:pt x="4316691" y="1312252"/>
                  </a:lnTo>
                </a:path>
                <a:path w="5718175" h="1312545">
                  <a:moveTo>
                    <a:pt x="4325823" y="1312252"/>
                  </a:moveTo>
                  <a:lnTo>
                    <a:pt x="4331919" y="1312252"/>
                  </a:lnTo>
                </a:path>
                <a:path w="5718175" h="1312545">
                  <a:moveTo>
                    <a:pt x="4341063" y="1312252"/>
                  </a:moveTo>
                  <a:lnTo>
                    <a:pt x="4347159" y="1312252"/>
                  </a:lnTo>
                </a:path>
                <a:path w="5718175" h="1312545">
                  <a:moveTo>
                    <a:pt x="4356290" y="1312252"/>
                  </a:moveTo>
                  <a:lnTo>
                    <a:pt x="4362386" y="1312252"/>
                  </a:lnTo>
                </a:path>
                <a:path w="5718175" h="1312545">
                  <a:moveTo>
                    <a:pt x="4371517" y="1312252"/>
                  </a:moveTo>
                  <a:lnTo>
                    <a:pt x="4377613" y="1312252"/>
                  </a:lnTo>
                </a:path>
                <a:path w="5718175" h="1312545">
                  <a:moveTo>
                    <a:pt x="4386757" y="1312252"/>
                  </a:moveTo>
                  <a:lnTo>
                    <a:pt x="4392853" y="1312252"/>
                  </a:lnTo>
                </a:path>
                <a:path w="5718175" h="1312545">
                  <a:moveTo>
                    <a:pt x="4401985" y="1312252"/>
                  </a:moveTo>
                  <a:lnTo>
                    <a:pt x="4408081" y="1312252"/>
                  </a:lnTo>
                </a:path>
                <a:path w="5718175" h="1312545">
                  <a:moveTo>
                    <a:pt x="4417225" y="1312252"/>
                  </a:moveTo>
                  <a:lnTo>
                    <a:pt x="4423308" y="1312252"/>
                  </a:lnTo>
                </a:path>
                <a:path w="5718175" h="1312545">
                  <a:moveTo>
                    <a:pt x="4432452" y="1312252"/>
                  </a:moveTo>
                  <a:lnTo>
                    <a:pt x="4438548" y="1312252"/>
                  </a:lnTo>
                </a:path>
                <a:path w="5718175" h="1312545">
                  <a:moveTo>
                    <a:pt x="4447679" y="1312252"/>
                  </a:moveTo>
                  <a:lnTo>
                    <a:pt x="4453775" y="1312252"/>
                  </a:lnTo>
                </a:path>
                <a:path w="5718175" h="1312545">
                  <a:moveTo>
                    <a:pt x="4462919" y="1312252"/>
                  </a:moveTo>
                  <a:lnTo>
                    <a:pt x="4469003" y="1312252"/>
                  </a:lnTo>
                </a:path>
                <a:path w="5718175" h="1312545">
                  <a:moveTo>
                    <a:pt x="4478147" y="1312252"/>
                  </a:moveTo>
                  <a:lnTo>
                    <a:pt x="4484243" y="1312252"/>
                  </a:lnTo>
                </a:path>
                <a:path w="5718175" h="1312545">
                  <a:moveTo>
                    <a:pt x="4493374" y="1312252"/>
                  </a:moveTo>
                  <a:lnTo>
                    <a:pt x="4499470" y="1312252"/>
                  </a:lnTo>
                </a:path>
                <a:path w="5718175" h="1312545">
                  <a:moveTo>
                    <a:pt x="4508614" y="1312252"/>
                  </a:moveTo>
                  <a:lnTo>
                    <a:pt x="4514697" y="1312252"/>
                  </a:lnTo>
                </a:path>
                <a:path w="5718175" h="1312545">
                  <a:moveTo>
                    <a:pt x="4523841" y="1312252"/>
                  </a:moveTo>
                  <a:lnTo>
                    <a:pt x="4529937" y="1312252"/>
                  </a:lnTo>
                </a:path>
                <a:path w="5718175" h="1312545">
                  <a:moveTo>
                    <a:pt x="4539068" y="1312252"/>
                  </a:moveTo>
                  <a:lnTo>
                    <a:pt x="4545164" y="1312252"/>
                  </a:lnTo>
                </a:path>
                <a:path w="5718175" h="1312545">
                  <a:moveTo>
                    <a:pt x="4554308" y="1312252"/>
                  </a:moveTo>
                  <a:lnTo>
                    <a:pt x="4560392" y="1312252"/>
                  </a:lnTo>
                </a:path>
                <a:path w="5718175" h="1312545">
                  <a:moveTo>
                    <a:pt x="4569536" y="1312252"/>
                  </a:moveTo>
                  <a:lnTo>
                    <a:pt x="4575632" y="1312252"/>
                  </a:lnTo>
                </a:path>
                <a:path w="5718175" h="1312545">
                  <a:moveTo>
                    <a:pt x="4584763" y="1312252"/>
                  </a:moveTo>
                  <a:lnTo>
                    <a:pt x="4590859" y="1312252"/>
                  </a:lnTo>
                </a:path>
                <a:path w="5718175" h="1312545">
                  <a:moveTo>
                    <a:pt x="4600003" y="1312252"/>
                  </a:moveTo>
                  <a:lnTo>
                    <a:pt x="4606099" y="1312252"/>
                  </a:lnTo>
                </a:path>
                <a:path w="5718175" h="1312545">
                  <a:moveTo>
                    <a:pt x="4615230" y="1312252"/>
                  </a:moveTo>
                  <a:lnTo>
                    <a:pt x="4621326" y="1312252"/>
                  </a:lnTo>
                </a:path>
                <a:path w="5718175" h="1312545">
                  <a:moveTo>
                    <a:pt x="4630470" y="1312252"/>
                  </a:moveTo>
                  <a:lnTo>
                    <a:pt x="4636554" y="1312252"/>
                  </a:lnTo>
                </a:path>
                <a:path w="5718175" h="1312545">
                  <a:moveTo>
                    <a:pt x="4645698" y="1312252"/>
                  </a:moveTo>
                  <a:lnTo>
                    <a:pt x="4651794" y="1312252"/>
                  </a:lnTo>
                </a:path>
                <a:path w="5718175" h="1312545">
                  <a:moveTo>
                    <a:pt x="4660925" y="1312252"/>
                  </a:moveTo>
                  <a:lnTo>
                    <a:pt x="4667021" y="1312252"/>
                  </a:lnTo>
                </a:path>
                <a:path w="5718175" h="1312545">
                  <a:moveTo>
                    <a:pt x="4676165" y="1312252"/>
                  </a:moveTo>
                  <a:lnTo>
                    <a:pt x="4682248" y="1312252"/>
                  </a:lnTo>
                </a:path>
                <a:path w="5718175" h="1312545">
                  <a:moveTo>
                    <a:pt x="4691392" y="1312252"/>
                  </a:moveTo>
                  <a:lnTo>
                    <a:pt x="4697488" y="1312252"/>
                  </a:lnTo>
                </a:path>
                <a:path w="5718175" h="1312545">
                  <a:moveTo>
                    <a:pt x="4706620" y="1312252"/>
                  </a:moveTo>
                  <a:lnTo>
                    <a:pt x="4712716" y="1312252"/>
                  </a:lnTo>
                </a:path>
                <a:path w="5718175" h="1312545">
                  <a:moveTo>
                    <a:pt x="4721860" y="1312252"/>
                  </a:moveTo>
                  <a:lnTo>
                    <a:pt x="4727943" y="1312252"/>
                  </a:lnTo>
                </a:path>
                <a:path w="5718175" h="1312545">
                  <a:moveTo>
                    <a:pt x="4737087" y="1312252"/>
                  </a:moveTo>
                  <a:lnTo>
                    <a:pt x="4743183" y="1312252"/>
                  </a:lnTo>
                </a:path>
                <a:path w="5718175" h="1312545">
                  <a:moveTo>
                    <a:pt x="4752314" y="1312252"/>
                  </a:moveTo>
                  <a:lnTo>
                    <a:pt x="4758410" y="1312252"/>
                  </a:lnTo>
                </a:path>
                <a:path w="5718175" h="1312545">
                  <a:moveTo>
                    <a:pt x="4767554" y="1312252"/>
                  </a:moveTo>
                  <a:lnTo>
                    <a:pt x="4773637" y="1312252"/>
                  </a:lnTo>
                </a:path>
                <a:path w="5718175" h="1312545">
                  <a:moveTo>
                    <a:pt x="4782781" y="1312252"/>
                  </a:moveTo>
                  <a:lnTo>
                    <a:pt x="4788877" y="1312252"/>
                  </a:lnTo>
                </a:path>
                <a:path w="5718175" h="1312545">
                  <a:moveTo>
                    <a:pt x="4798009" y="1312252"/>
                  </a:moveTo>
                  <a:lnTo>
                    <a:pt x="4804105" y="1312252"/>
                  </a:lnTo>
                </a:path>
                <a:path w="5718175" h="1312545">
                  <a:moveTo>
                    <a:pt x="4813249" y="1312252"/>
                  </a:moveTo>
                  <a:lnTo>
                    <a:pt x="4819345" y="1312252"/>
                  </a:lnTo>
                </a:path>
                <a:path w="5718175" h="1312545">
                  <a:moveTo>
                    <a:pt x="4828476" y="1312252"/>
                  </a:moveTo>
                  <a:lnTo>
                    <a:pt x="4834572" y="1312252"/>
                  </a:lnTo>
                </a:path>
                <a:path w="5718175" h="1312545">
                  <a:moveTo>
                    <a:pt x="4843716" y="1312252"/>
                  </a:moveTo>
                  <a:lnTo>
                    <a:pt x="4849799" y="1312252"/>
                  </a:lnTo>
                </a:path>
                <a:path w="5718175" h="1312545">
                  <a:moveTo>
                    <a:pt x="4858943" y="1312252"/>
                  </a:moveTo>
                  <a:lnTo>
                    <a:pt x="4865039" y="1312252"/>
                  </a:lnTo>
                </a:path>
                <a:path w="5718175" h="1312545">
                  <a:moveTo>
                    <a:pt x="4874171" y="1312252"/>
                  </a:moveTo>
                  <a:lnTo>
                    <a:pt x="4880267" y="1312252"/>
                  </a:lnTo>
                </a:path>
                <a:path w="5718175" h="1312545">
                  <a:moveTo>
                    <a:pt x="4889411" y="1312252"/>
                  </a:moveTo>
                  <a:lnTo>
                    <a:pt x="4895494" y="1312252"/>
                  </a:lnTo>
                </a:path>
                <a:path w="5718175" h="1312545">
                  <a:moveTo>
                    <a:pt x="4904638" y="1312252"/>
                  </a:moveTo>
                  <a:lnTo>
                    <a:pt x="4910734" y="1312252"/>
                  </a:lnTo>
                </a:path>
                <a:path w="5718175" h="1312545">
                  <a:moveTo>
                    <a:pt x="4919865" y="1312252"/>
                  </a:moveTo>
                  <a:lnTo>
                    <a:pt x="4925961" y="1312252"/>
                  </a:lnTo>
                </a:path>
                <a:path w="5718175" h="1312545">
                  <a:moveTo>
                    <a:pt x="4935105" y="1312252"/>
                  </a:moveTo>
                  <a:lnTo>
                    <a:pt x="4941189" y="1312252"/>
                  </a:lnTo>
                </a:path>
                <a:path w="5718175" h="1312545">
                  <a:moveTo>
                    <a:pt x="4950333" y="1312252"/>
                  </a:moveTo>
                  <a:lnTo>
                    <a:pt x="4956429" y="1312252"/>
                  </a:lnTo>
                </a:path>
                <a:path w="5718175" h="1312545">
                  <a:moveTo>
                    <a:pt x="4965560" y="1312252"/>
                  </a:moveTo>
                  <a:lnTo>
                    <a:pt x="4971656" y="1312252"/>
                  </a:lnTo>
                </a:path>
                <a:path w="5718175" h="1312545">
                  <a:moveTo>
                    <a:pt x="4980800" y="1312252"/>
                  </a:moveTo>
                  <a:lnTo>
                    <a:pt x="4986883" y="1312252"/>
                  </a:lnTo>
                </a:path>
                <a:path w="5718175" h="1312545">
                  <a:moveTo>
                    <a:pt x="4996027" y="1312252"/>
                  </a:moveTo>
                  <a:lnTo>
                    <a:pt x="5002123" y="1312252"/>
                  </a:lnTo>
                </a:path>
                <a:path w="5718175" h="1312545">
                  <a:moveTo>
                    <a:pt x="5011254" y="1312252"/>
                  </a:moveTo>
                  <a:lnTo>
                    <a:pt x="5017350" y="1312252"/>
                  </a:lnTo>
                </a:path>
                <a:path w="5718175" h="1312545">
                  <a:moveTo>
                    <a:pt x="5026494" y="1312252"/>
                  </a:moveTo>
                  <a:lnTo>
                    <a:pt x="5032590" y="1312252"/>
                  </a:lnTo>
                </a:path>
                <a:path w="5718175" h="1312545">
                  <a:moveTo>
                    <a:pt x="5041722" y="1312252"/>
                  </a:moveTo>
                  <a:lnTo>
                    <a:pt x="5047818" y="1312252"/>
                  </a:lnTo>
                </a:path>
                <a:path w="5718175" h="1312545">
                  <a:moveTo>
                    <a:pt x="5056949" y="1312252"/>
                  </a:moveTo>
                  <a:lnTo>
                    <a:pt x="5063045" y="1312252"/>
                  </a:lnTo>
                </a:path>
                <a:path w="5718175" h="1312545">
                  <a:moveTo>
                    <a:pt x="5072189" y="1312252"/>
                  </a:moveTo>
                  <a:lnTo>
                    <a:pt x="5078285" y="1312252"/>
                  </a:lnTo>
                </a:path>
                <a:path w="5718175" h="1312545">
                  <a:moveTo>
                    <a:pt x="5087416" y="1312252"/>
                  </a:moveTo>
                  <a:lnTo>
                    <a:pt x="5093512" y="1312252"/>
                  </a:lnTo>
                </a:path>
                <a:path w="5718175" h="1312545">
                  <a:moveTo>
                    <a:pt x="5102656" y="1312252"/>
                  </a:moveTo>
                  <a:lnTo>
                    <a:pt x="5108740" y="1312252"/>
                  </a:lnTo>
                </a:path>
                <a:path w="5718175" h="1312545">
                  <a:moveTo>
                    <a:pt x="5117884" y="1312252"/>
                  </a:moveTo>
                  <a:lnTo>
                    <a:pt x="5123980" y="1312252"/>
                  </a:lnTo>
                </a:path>
                <a:path w="5718175" h="1312545">
                  <a:moveTo>
                    <a:pt x="5133111" y="1312252"/>
                  </a:moveTo>
                  <a:lnTo>
                    <a:pt x="5139207" y="1312252"/>
                  </a:lnTo>
                </a:path>
                <a:path w="5718175" h="1312545">
                  <a:moveTo>
                    <a:pt x="5148351" y="1312252"/>
                  </a:moveTo>
                  <a:lnTo>
                    <a:pt x="5154434" y="1312252"/>
                  </a:lnTo>
                </a:path>
                <a:path w="5718175" h="1312545">
                  <a:moveTo>
                    <a:pt x="5163578" y="1312252"/>
                  </a:moveTo>
                  <a:lnTo>
                    <a:pt x="5169674" y="1312252"/>
                  </a:lnTo>
                </a:path>
                <a:path w="5718175" h="1312545">
                  <a:moveTo>
                    <a:pt x="5178806" y="1312252"/>
                  </a:moveTo>
                  <a:lnTo>
                    <a:pt x="5184902" y="1312252"/>
                  </a:lnTo>
                </a:path>
                <a:path w="5718175" h="1312545">
                  <a:moveTo>
                    <a:pt x="5194046" y="1312252"/>
                  </a:moveTo>
                  <a:lnTo>
                    <a:pt x="5200129" y="1312252"/>
                  </a:lnTo>
                </a:path>
                <a:path w="5718175" h="1312545">
                  <a:moveTo>
                    <a:pt x="5209273" y="1312252"/>
                  </a:moveTo>
                  <a:lnTo>
                    <a:pt x="5215369" y="1312252"/>
                  </a:lnTo>
                </a:path>
                <a:path w="5718175" h="1312545">
                  <a:moveTo>
                    <a:pt x="5224500" y="1312252"/>
                  </a:moveTo>
                  <a:lnTo>
                    <a:pt x="5230596" y="1312252"/>
                  </a:lnTo>
                </a:path>
                <a:path w="5718175" h="1312545">
                  <a:moveTo>
                    <a:pt x="5239740" y="1312252"/>
                  </a:moveTo>
                  <a:lnTo>
                    <a:pt x="5245823" y="1312252"/>
                  </a:lnTo>
                </a:path>
                <a:path w="5718175" h="1312545">
                  <a:moveTo>
                    <a:pt x="5254967" y="1312252"/>
                  </a:moveTo>
                  <a:lnTo>
                    <a:pt x="5261063" y="1312252"/>
                  </a:lnTo>
                </a:path>
                <a:path w="5718175" h="1312545">
                  <a:moveTo>
                    <a:pt x="5270195" y="1312252"/>
                  </a:moveTo>
                  <a:lnTo>
                    <a:pt x="5276291" y="1312252"/>
                  </a:lnTo>
                </a:path>
                <a:path w="5718175" h="1312545">
                  <a:moveTo>
                    <a:pt x="5285435" y="1312252"/>
                  </a:moveTo>
                  <a:lnTo>
                    <a:pt x="5291531" y="1312252"/>
                  </a:lnTo>
                </a:path>
                <a:path w="5718175" h="1312545">
                  <a:moveTo>
                    <a:pt x="5300662" y="1312252"/>
                  </a:moveTo>
                  <a:lnTo>
                    <a:pt x="5306758" y="1312252"/>
                  </a:lnTo>
                </a:path>
                <a:path w="5718175" h="1312545">
                  <a:moveTo>
                    <a:pt x="5315902" y="1312252"/>
                  </a:moveTo>
                  <a:lnTo>
                    <a:pt x="5321985" y="1312252"/>
                  </a:lnTo>
                </a:path>
                <a:path w="5718175" h="1312545">
                  <a:moveTo>
                    <a:pt x="5331129" y="1312252"/>
                  </a:moveTo>
                  <a:lnTo>
                    <a:pt x="5337225" y="1312252"/>
                  </a:lnTo>
                </a:path>
                <a:path w="5718175" h="1312545">
                  <a:moveTo>
                    <a:pt x="5346357" y="1312252"/>
                  </a:moveTo>
                  <a:lnTo>
                    <a:pt x="5352453" y="1312252"/>
                  </a:lnTo>
                </a:path>
                <a:path w="5718175" h="1312545">
                  <a:moveTo>
                    <a:pt x="5361597" y="1312252"/>
                  </a:moveTo>
                  <a:lnTo>
                    <a:pt x="5367680" y="1312252"/>
                  </a:lnTo>
                </a:path>
                <a:path w="5718175" h="1312545">
                  <a:moveTo>
                    <a:pt x="5376824" y="1312252"/>
                  </a:moveTo>
                  <a:lnTo>
                    <a:pt x="5382920" y="1312252"/>
                  </a:lnTo>
                </a:path>
                <a:path w="5718175" h="1312545">
                  <a:moveTo>
                    <a:pt x="5392051" y="1312252"/>
                  </a:moveTo>
                  <a:lnTo>
                    <a:pt x="5398147" y="1312252"/>
                  </a:lnTo>
                </a:path>
                <a:path w="5718175" h="1312545">
                  <a:moveTo>
                    <a:pt x="5407291" y="1312252"/>
                  </a:moveTo>
                  <a:lnTo>
                    <a:pt x="5413375" y="1312252"/>
                  </a:lnTo>
                </a:path>
                <a:path w="5718175" h="1312545">
                  <a:moveTo>
                    <a:pt x="5422519" y="1312252"/>
                  </a:moveTo>
                  <a:lnTo>
                    <a:pt x="5428615" y="1312252"/>
                  </a:lnTo>
                </a:path>
                <a:path w="5718175" h="1312545">
                  <a:moveTo>
                    <a:pt x="5437746" y="1312252"/>
                  </a:moveTo>
                  <a:lnTo>
                    <a:pt x="5443842" y="1312252"/>
                  </a:lnTo>
                </a:path>
                <a:path w="5718175" h="1312545">
                  <a:moveTo>
                    <a:pt x="5452986" y="1312252"/>
                  </a:moveTo>
                  <a:lnTo>
                    <a:pt x="5459069" y="1312252"/>
                  </a:lnTo>
                </a:path>
                <a:path w="5718175" h="1312545">
                  <a:moveTo>
                    <a:pt x="5468213" y="1312252"/>
                  </a:moveTo>
                  <a:lnTo>
                    <a:pt x="5474309" y="1312252"/>
                  </a:lnTo>
                </a:path>
                <a:path w="5718175" h="1312545">
                  <a:moveTo>
                    <a:pt x="5483440" y="1312252"/>
                  </a:moveTo>
                  <a:lnTo>
                    <a:pt x="5489536" y="1312252"/>
                  </a:lnTo>
                </a:path>
                <a:path w="5718175" h="1312545">
                  <a:moveTo>
                    <a:pt x="5498680" y="1312252"/>
                  </a:moveTo>
                  <a:lnTo>
                    <a:pt x="5504764" y="1312252"/>
                  </a:lnTo>
                </a:path>
                <a:path w="5718175" h="1312545">
                  <a:moveTo>
                    <a:pt x="5513908" y="1312252"/>
                  </a:moveTo>
                  <a:lnTo>
                    <a:pt x="5520004" y="1312252"/>
                  </a:lnTo>
                </a:path>
                <a:path w="5718175" h="1312545">
                  <a:moveTo>
                    <a:pt x="5529135" y="1312252"/>
                  </a:moveTo>
                  <a:lnTo>
                    <a:pt x="5535231" y="1312252"/>
                  </a:lnTo>
                </a:path>
                <a:path w="5718175" h="1312545">
                  <a:moveTo>
                    <a:pt x="5544375" y="1312252"/>
                  </a:moveTo>
                  <a:lnTo>
                    <a:pt x="5550471" y="1312252"/>
                  </a:lnTo>
                </a:path>
                <a:path w="5718175" h="1312545">
                  <a:moveTo>
                    <a:pt x="5559602" y="1312252"/>
                  </a:moveTo>
                  <a:lnTo>
                    <a:pt x="5565698" y="1312252"/>
                  </a:lnTo>
                </a:path>
                <a:path w="5718175" h="1312545">
                  <a:moveTo>
                    <a:pt x="5574842" y="1312252"/>
                  </a:moveTo>
                  <a:lnTo>
                    <a:pt x="5580926" y="1312252"/>
                  </a:lnTo>
                </a:path>
                <a:path w="5718175" h="1312545">
                  <a:moveTo>
                    <a:pt x="5590070" y="1312252"/>
                  </a:moveTo>
                  <a:lnTo>
                    <a:pt x="5596166" y="1312252"/>
                  </a:lnTo>
                </a:path>
                <a:path w="5718175" h="1312545">
                  <a:moveTo>
                    <a:pt x="5605297" y="1312252"/>
                  </a:moveTo>
                  <a:lnTo>
                    <a:pt x="5611393" y="1312252"/>
                  </a:lnTo>
                </a:path>
                <a:path w="5718175" h="1312545">
                  <a:moveTo>
                    <a:pt x="5620537" y="1312252"/>
                  </a:moveTo>
                  <a:lnTo>
                    <a:pt x="5626620" y="1312252"/>
                  </a:lnTo>
                </a:path>
                <a:path w="5718175" h="1312545">
                  <a:moveTo>
                    <a:pt x="5635764" y="1312252"/>
                  </a:moveTo>
                  <a:lnTo>
                    <a:pt x="5641860" y="1312252"/>
                  </a:lnTo>
                </a:path>
                <a:path w="5718175" h="1312545">
                  <a:moveTo>
                    <a:pt x="5650992" y="1312252"/>
                  </a:moveTo>
                  <a:lnTo>
                    <a:pt x="5657088" y="1312252"/>
                  </a:lnTo>
                </a:path>
                <a:path w="5718175" h="1312545">
                  <a:moveTo>
                    <a:pt x="5666232" y="1312252"/>
                  </a:moveTo>
                  <a:lnTo>
                    <a:pt x="5672315" y="1312252"/>
                  </a:lnTo>
                </a:path>
                <a:path w="5718175" h="1312545">
                  <a:moveTo>
                    <a:pt x="5681459" y="1312252"/>
                  </a:moveTo>
                  <a:lnTo>
                    <a:pt x="5687555" y="1312252"/>
                  </a:lnTo>
                </a:path>
                <a:path w="5718175" h="1312545">
                  <a:moveTo>
                    <a:pt x="5696686" y="1312252"/>
                  </a:moveTo>
                  <a:lnTo>
                    <a:pt x="5702782" y="1312252"/>
                  </a:lnTo>
                </a:path>
                <a:path w="5718175" h="1312545">
                  <a:moveTo>
                    <a:pt x="5711926" y="1312252"/>
                  </a:moveTo>
                  <a:lnTo>
                    <a:pt x="5718009" y="1312252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1" name="object 141"/>
          <p:cNvSpPr txBox="1"/>
          <p:nvPr/>
        </p:nvSpPr>
        <p:spPr>
          <a:xfrm>
            <a:off x="808291" y="1074248"/>
            <a:ext cx="5969000" cy="66357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25" dirty="0">
                <a:latin typeface="한컴바탕"/>
                <a:cs typeface="한컴바탕"/>
              </a:rPr>
              <a:t></a:t>
            </a:r>
            <a:r>
              <a:rPr sz="1600" b="1" spc="300" dirty="0">
                <a:latin typeface="한컴바탕"/>
                <a:cs typeface="한컴바탕"/>
              </a:rPr>
              <a:t> </a:t>
            </a:r>
            <a:r>
              <a:rPr sz="1600" b="1" spc="20" dirty="0">
                <a:latin typeface="HY울릉도M"/>
                <a:cs typeface="HY울릉도M"/>
              </a:rPr>
              <a:t>업무</a:t>
            </a:r>
            <a:r>
              <a:rPr sz="1600" b="1" spc="270" dirty="0">
                <a:latin typeface="HY울릉도M"/>
                <a:cs typeface="HY울릉도M"/>
              </a:rPr>
              <a:t> </a:t>
            </a:r>
            <a:r>
              <a:rPr sz="1600" b="1" spc="25" dirty="0">
                <a:latin typeface="HY울릉도M"/>
                <a:cs typeface="HY울릉도M"/>
              </a:rPr>
              <a:t>리스크</a:t>
            </a:r>
            <a:r>
              <a:rPr sz="1600" b="1" spc="275" dirty="0">
                <a:latin typeface="HY울릉도M"/>
                <a:cs typeface="HY울릉도M"/>
              </a:rPr>
              <a:t> </a:t>
            </a:r>
            <a:r>
              <a:rPr sz="1600" b="1" spc="20" dirty="0">
                <a:latin typeface="HY울릉도M"/>
                <a:cs typeface="HY울릉도M"/>
              </a:rPr>
              <a:t>컨설팅</a:t>
            </a:r>
            <a:r>
              <a:rPr sz="1600" b="1" spc="270" dirty="0">
                <a:latin typeface="HY울릉도M"/>
                <a:cs typeface="HY울릉도M"/>
              </a:rPr>
              <a:t> </a:t>
            </a:r>
            <a:r>
              <a:rPr sz="1600" b="1" spc="25" dirty="0">
                <a:latin typeface="HY울릉도M"/>
                <a:cs typeface="HY울릉도M"/>
              </a:rPr>
              <a:t>중심의</a:t>
            </a:r>
            <a:r>
              <a:rPr sz="1600" b="1" spc="270" dirty="0">
                <a:latin typeface="HY울릉도M"/>
                <a:cs typeface="HY울릉도M"/>
              </a:rPr>
              <a:t> </a:t>
            </a:r>
            <a:r>
              <a:rPr sz="1600" b="1" spc="25" dirty="0">
                <a:latin typeface="HY울릉도M"/>
                <a:cs typeface="HY울릉도M"/>
              </a:rPr>
              <a:t>일상감사</a:t>
            </a:r>
            <a:endParaRPr sz="1600">
              <a:latin typeface="HY울릉도M"/>
              <a:cs typeface="HY울릉도M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050">
              <a:latin typeface="HY울릉도M"/>
              <a:cs typeface="HY울릉도M"/>
            </a:endParaRPr>
          </a:p>
          <a:p>
            <a:pPr marL="385445" indent="-285115">
              <a:lnSpc>
                <a:spcPct val="100000"/>
              </a:lnSpc>
              <a:spcBef>
                <a:spcPts val="5"/>
              </a:spcBef>
              <a:buFont typeface=""/>
              <a:buChar char="❍"/>
              <a:tabLst>
                <a:tab pos="386080" algn="l"/>
              </a:tabLst>
            </a:pPr>
            <a:r>
              <a:rPr sz="1500" spc="-5" dirty="0">
                <a:latin typeface="펜흘림"/>
                <a:cs typeface="펜흘림"/>
              </a:rPr>
              <a:t>감사</a:t>
            </a:r>
            <a:r>
              <a:rPr sz="1500" spc="-6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방향</a:t>
            </a:r>
            <a:endParaRPr sz="1500">
              <a:latin typeface="펜흘림"/>
              <a:cs typeface="펜흘림"/>
            </a:endParaRPr>
          </a:p>
          <a:p>
            <a:pPr marL="448309" lvl="1" indent="-159385">
              <a:lnSpc>
                <a:spcPct val="100000"/>
              </a:lnSpc>
              <a:spcBef>
                <a:spcPts val="1195"/>
              </a:spcBef>
              <a:buFont typeface="Times New Roman"/>
              <a:buChar char="-"/>
              <a:tabLst>
                <a:tab pos="448945" algn="l"/>
              </a:tabLst>
            </a:pPr>
            <a:r>
              <a:rPr sz="1500" spc="-5" dirty="0">
                <a:latin typeface="펜흘림"/>
                <a:cs typeface="펜흘림"/>
              </a:rPr>
              <a:t>최종결재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전</a:t>
            </a:r>
            <a:r>
              <a:rPr sz="1500" spc="-2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일상감사</a:t>
            </a:r>
            <a:r>
              <a:rPr sz="1500" spc="-2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강화</a:t>
            </a:r>
            <a:endParaRPr sz="1500">
              <a:latin typeface="펜흘림"/>
              <a:cs typeface="펜흘림"/>
            </a:endParaRPr>
          </a:p>
          <a:p>
            <a:pPr marL="544195" lvl="2" indent="-140970">
              <a:lnSpc>
                <a:spcPct val="100000"/>
              </a:lnSpc>
              <a:spcBef>
                <a:spcPts val="1230"/>
              </a:spcBef>
              <a:buSzPct val="92307"/>
              <a:buFont typeface=""/>
              <a:buChar char="•"/>
              <a:tabLst>
                <a:tab pos="544830" algn="l"/>
              </a:tabLst>
            </a:pPr>
            <a:r>
              <a:rPr sz="1300" spc="-5" dirty="0">
                <a:latin typeface="펜흘림"/>
                <a:cs typeface="펜흘림"/>
              </a:rPr>
              <a:t>감사결과</a:t>
            </a:r>
            <a:r>
              <a:rPr sz="1300" spc="-1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의견제시</a:t>
            </a:r>
            <a:r>
              <a:rPr sz="1300" spc="-1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노력으로</a:t>
            </a:r>
            <a:r>
              <a:rPr sz="130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업무</a:t>
            </a:r>
            <a:r>
              <a:rPr sz="1300" spc="-1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리스크</a:t>
            </a:r>
            <a:r>
              <a:rPr sz="1300" spc="-1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가능성</a:t>
            </a:r>
            <a:r>
              <a:rPr sz="1300" spc="-1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최소화</a:t>
            </a:r>
            <a:endParaRPr sz="1300">
              <a:latin typeface="펜흘림"/>
              <a:cs typeface="펜흘림"/>
            </a:endParaRPr>
          </a:p>
          <a:p>
            <a:pPr marL="544195" lvl="2" indent="-140970">
              <a:lnSpc>
                <a:spcPct val="100000"/>
              </a:lnSpc>
              <a:spcBef>
                <a:spcPts val="1110"/>
              </a:spcBef>
              <a:buSzPct val="92307"/>
              <a:buFont typeface=""/>
              <a:buChar char="•"/>
              <a:tabLst>
                <a:tab pos="544830" algn="l"/>
              </a:tabLst>
            </a:pPr>
            <a:r>
              <a:rPr sz="1300" spc="-5" dirty="0">
                <a:latin typeface="펜흘림"/>
                <a:cs typeface="펜흘림"/>
              </a:rPr>
              <a:t>일상감사</a:t>
            </a:r>
            <a:r>
              <a:rPr sz="1300" spc="-15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처리기간</a:t>
            </a:r>
            <a:r>
              <a:rPr sz="1300" spc="-1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단축으로</a:t>
            </a:r>
            <a:r>
              <a:rPr sz="130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사업부서</a:t>
            </a:r>
            <a:r>
              <a:rPr sz="1300" spc="-1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업무처리기간</a:t>
            </a:r>
            <a:r>
              <a:rPr sz="1300" spc="-1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단축</a:t>
            </a:r>
            <a:endParaRPr sz="1300">
              <a:latin typeface="펜흘림"/>
              <a:cs typeface="펜흘림"/>
            </a:endParaRPr>
          </a:p>
          <a:p>
            <a:pPr marL="448309" lvl="1" indent="-159385">
              <a:lnSpc>
                <a:spcPct val="100000"/>
              </a:lnSpc>
              <a:spcBef>
                <a:spcPts val="1095"/>
              </a:spcBef>
              <a:buFont typeface="Times New Roman"/>
              <a:buChar char="-"/>
              <a:tabLst>
                <a:tab pos="448945" algn="l"/>
              </a:tabLst>
            </a:pPr>
            <a:r>
              <a:rPr sz="1500" spc="-5" dirty="0">
                <a:latin typeface="펜흘림"/>
                <a:cs typeface="펜흘림"/>
              </a:rPr>
              <a:t>정보화사업 추진</a:t>
            </a:r>
            <a:r>
              <a:rPr sz="1500" spc="-2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컨설팅</a:t>
            </a:r>
            <a:r>
              <a:rPr sz="1500" spc="-2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감사 지원</a:t>
            </a:r>
            <a:endParaRPr sz="1500">
              <a:latin typeface="펜흘림"/>
              <a:cs typeface="펜흘림"/>
            </a:endParaRPr>
          </a:p>
          <a:p>
            <a:pPr marL="544195" lvl="2" indent="-140970">
              <a:lnSpc>
                <a:spcPct val="100000"/>
              </a:lnSpc>
              <a:spcBef>
                <a:spcPts val="1230"/>
              </a:spcBef>
              <a:buSzPct val="92307"/>
              <a:buFont typeface=""/>
              <a:buChar char="•"/>
              <a:tabLst>
                <a:tab pos="544830" algn="l"/>
              </a:tabLst>
            </a:pPr>
            <a:r>
              <a:rPr sz="1300" spc="-5" dirty="0">
                <a:latin typeface="펜흘림"/>
                <a:cs typeface="펜흘림"/>
              </a:rPr>
              <a:t>정보화사업</a:t>
            </a:r>
            <a:r>
              <a:rPr sz="1300" spc="-15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표준가이드에</a:t>
            </a:r>
            <a:r>
              <a:rPr sz="1300" spc="-15" dirty="0">
                <a:latin typeface="펜흘림"/>
                <a:cs typeface="펜흘림"/>
              </a:rPr>
              <a:t> </a:t>
            </a:r>
            <a:r>
              <a:rPr sz="1300" dirty="0">
                <a:latin typeface="펜흘림"/>
                <a:cs typeface="펜흘림"/>
              </a:rPr>
              <a:t>따른</a:t>
            </a:r>
            <a:r>
              <a:rPr sz="1300" spc="-15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업무절차</a:t>
            </a:r>
            <a:r>
              <a:rPr sz="1300" spc="-1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적정성</a:t>
            </a:r>
            <a:r>
              <a:rPr sz="1300" spc="-15" dirty="0">
                <a:latin typeface="펜흘림"/>
                <a:cs typeface="펜흘림"/>
              </a:rPr>
              <a:t> </a:t>
            </a:r>
            <a:r>
              <a:rPr sz="1300" dirty="0">
                <a:latin typeface="펜흘림"/>
                <a:cs typeface="펜흘림"/>
              </a:rPr>
              <a:t>점검</a:t>
            </a:r>
            <a:endParaRPr sz="1300">
              <a:latin typeface="펜흘림"/>
              <a:cs typeface="펜흘림"/>
            </a:endParaRPr>
          </a:p>
          <a:p>
            <a:pPr marL="544195" lvl="2" indent="-140970">
              <a:lnSpc>
                <a:spcPct val="100000"/>
              </a:lnSpc>
              <a:spcBef>
                <a:spcPts val="1110"/>
              </a:spcBef>
              <a:buSzPct val="92307"/>
              <a:buFont typeface=""/>
              <a:buChar char="•"/>
              <a:tabLst>
                <a:tab pos="544830" algn="l"/>
              </a:tabLst>
            </a:pPr>
            <a:r>
              <a:rPr sz="1300" spc="-5" dirty="0">
                <a:latin typeface="펜흘림"/>
                <a:cs typeface="펜흘림"/>
              </a:rPr>
              <a:t>사업대가</a:t>
            </a:r>
            <a:r>
              <a:rPr sz="1300" spc="-1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산출내역</a:t>
            </a:r>
            <a:r>
              <a:rPr sz="1300" spc="-1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적정성</a:t>
            </a:r>
            <a:r>
              <a:rPr sz="1300" spc="-1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점검</a:t>
            </a:r>
            <a:r>
              <a:rPr sz="1200" spc="-5" dirty="0">
                <a:latin typeface="Times New Roman"/>
                <a:cs typeface="Times New Roman"/>
              </a:rPr>
              <a:t>(</a:t>
            </a:r>
            <a:r>
              <a:rPr sz="1200" spc="-5" dirty="0">
                <a:latin typeface="펜흘림"/>
                <a:cs typeface="펜흘림"/>
              </a:rPr>
              <a:t>기능점수</a:t>
            </a:r>
            <a:r>
              <a:rPr sz="1200" spc="-5" dirty="0">
                <a:latin typeface="Times New Roman"/>
                <a:cs typeface="Times New Roman"/>
              </a:rPr>
              <a:t>,</a:t>
            </a:r>
            <a:r>
              <a:rPr sz="1200" spc="30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펜흘림"/>
                <a:cs typeface="펜흘림"/>
              </a:rPr>
              <a:t>투입공수</a:t>
            </a:r>
            <a:r>
              <a:rPr sz="1200" spc="-10" dirty="0">
                <a:latin typeface="펜흘림"/>
                <a:cs typeface="펜흘림"/>
              </a:rPr>
              <a:t> </a:t>
            </a:r>
            <a:r>
              <a:rPr sz="1200" spc="-5" dirty="0">
                <a:latin typeface="펜흘림"/>
                <a:cs typeface="펜흘림"/>
              </a:rPr>
              <a:t>등</a:t>
            </a:r>
            <a:r>
              <a:rPr sz="1200" spc="-5" dirty="0">
                <a:latin typeface="Times New Roman"/>
                <a:cs typeface="Times New Roman"/>
              </a:rPr>
              <a:t>)</a:t>
            </a:r>
            <a:endParaRPr sz="1200">
              <a:latin typeface="Times New Roman"/>
              <a:cs typeface="Times New Roman"/>
            </a:endParaRPr>
          </a:p>
          <a:p>
            <a:pPr marL="448309" lvl="1" indent="-159385">
              <a:lnSpc>
                <a:spcPct val="100000"/>
              </a:lnSpc>
              <a:spcBef>
                <a:spcPts val="1095"/>
              </a:spcBef>
              <a:buFont typeface="Times New Roman"/>
              <a:buChar char="-"/>
              <a:tabLst>
                <a:tab pos="448945" algn="l"/>
              </a:tabLst>
            </a:pPr>
            <a:r>
              <a:rPr sz="1500" spc="-5" dirty="0">
                <a:latin typeface="펜흘림"/>
                <a:cs typeface="펜흘림"/>
              </a:rPr>
              <a:t>감사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전문분야별</a:t>
            </a:r>
            <a:r>
              <a:rPr sz="1500" spc="-2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전문성</a:t>
            </a:r>
            <a:r>
              <a:rPr sz="1500" spc="-2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강화</a:t>
            </a:r>
            <a:endParaRPr sz="1500">
              <a:latin typeface="펜흘림"/>
              <a:cs typeface="펜흘림"/>
            </a:endParaRPr>
          </a:p>
          <a:p>
            <a:pPr marL="544195" lvl="2" indent="-140970">
              <a:lnSpc>
                <a:spcPct val="100000"/>
              </a:lnSpc>
              <a:spcBef>
                <a:spcPts val="1215"/>
              </a:spcBef>
              <a:buSzPct val="92307"/>
              <a:buFont typeface=""/>
              <a:buChar char="•"/>
              <a:tabLst>
                <a:tab pos="544830" algn="l"/>
              </a:tabLst>
            </a:pPr>
            <a:r>
              <a:rPr sz="1300" spc="-5" dirty="0">
                <a:latin typeface="펜흘림"/>
                <a:cs typeface="펜흘림"/>
              </a:rPr>
              <a:t>감사담당자별</a:t>
            </a:r>
            <a:r>
              <a:rPr sz="1300" spc="-15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상시</a:t>
            </a:r>
            <a:r>
              <a:rPr sz="1300" spc="-2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모니터링</a:t>
            </a:r>
            <a:r>
              <a:rPr sz="1300" spc="-1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분야</a:t>
            </a:r>
            <a:r>
              <a:rPr sz="1300" spc="-20" dirty="0">
                <a:latin typeface="펜흘림"/>
                <a:cs typeface="펜흘림"/>
              </a:rPr>
              <a:t> </a:t>
            </a:r>
            <a:r>
              <a:rPr sz="1300" dirty="0">
                <a:latin typeface="펜흘림"/>
                <a:cs typeface="펜흘림"/>
              </a:rPr>
              <a:t>지정</a:t>
            </a:r>
            <a:endParaRPr sz="1300">
              <a:latin typeface="펜흘림"/>
              <a:cs typeface="펜흘림"/>
            </a:endParaRPr>
          </a:p>
          <a:p>
            <a:pPr marL="595630">
              <a:lnSpc>
                <a:spcPct val="100000"/>
              </a:lnSpc>
              <a:spcBef>
                <a:spcPts val="1145"/>
              </a:spcBef>
            </a:pPr>
            <a:r>
              <a:rPr sz="1200" spc="-5" dirty="0">
                <a:latin typeface="함초롬돋움"/>
                <a:cs typeface="함초롬돋움"/>
              </a:rPr>
              <a:t>예)</a:t>
            </a:r>
            <a:r>
              <a:rPr sz="1200" spc="220" dirty="0">
                <a:latin typeface="함초롬돋움"/>
                <a:cs typeface="함초롬돋움"/>
              </a:rPr>
              <a:t> </a:t>
            </a:r>
            <a:r>
              <a:rPr sz="1200" spc="25" dirty="0">
                <a:latin typeface="함초롬돋움"/>
                <a:cs typeface="함초롬돋움"/>
              </a:rPr>
              <a:t>기관운영,</a:t>
            </a:r>
            <a:r>
              <a:rPr sz="1200" spc="229" dirty="0">
                <a:latin typeface="함초롬돋움"/>
                <a:cs typeface="함초롬돋움"/>
              </a:rPr>
              <a:t> </a:t>
            </a:r>
            <a:r>
              <a:rPr sz="1200" spc="25" dirty="0">
                <a:latin typeface="함초롬돋움"/>
                <a:cs typeface="함초롬돋움"/>
              </a:rPr>
              <a:t>예산회계,</a:t>
            </a:r>
            <a:r>
              <a:rPr sz="1200" spc="220" dirty="0">
                <a:latin typeface="함초롬돋움"/>
                <a:cs typeface="함초롬돋움"/>
              </a:rPr>
              <a:t> </a:t>
            </a:r>
            <a:r>
              <a:rPr sz="1200" spc="25" dirty="0">
                <a:latin typeface="함초롬돋움"/>
                <a:cs typeface="함초롬돋움"/>
              </a:rPr>
              <a:t>정보화사업,</a:t>
            </a:r>
            <a:r>
              <a:rPr sz="1200" spc="229" dirty="0">
                <a:latin typeface="함초롬돋움"/>
                <a:cs typeface="함초롬돋움"/>
              </a:rPr>
              <a:t> </a:t>
            </a:r>
            <a:r>
              <a:rPr sz="1200" spc="25" dirty="0">
                <a:latin typeface="함초롬돋움"/>
                <a:cs typeface="함초롬돋움"/>
              </a:rPr>
              <a:t>정보보호,</a:t>
            </a:r>
            <a:r>
              <a:rPr sz="1200" spc="225" dirty="0">
                <a:latin typeface="함초롬돋움"/>
                <a:cs typeface="함초롬돋움"/>
              </a:rPr>
              <a:t> </a:t>
            </a:r>
            <a:r>
              <a:rPr sz="1200" spc="35" dirty="0">
                <a:latin typeface="함초롬돋움"/>
                <a:cs typeface="함초롬돋움"/>
              </a:rPr>
              <a:t>외부강의</a:t>
            </a:r>
            <a:r>
              <a:rPr sz="1200" spc="225" dirty="0">
                <a:latin typeface="함초롬돋움"/>
                <a:cs typeface="함초롬돋움"/>
              </a:rPr>
              <a:t> </a:t>
            </a:r>
            <a:r>
              <a:rPr sz="1200" spc="35" dirty="0">
                <a:latin typeface="함초롬돋움"/>
                <a:cs typeface="함초롬돋움"/>
              </a:rPr>
              <a:t>등</a:t>
            </a:r>
            <a:endParaRPr sz="1200">
              <a:latin typeface="함초롬돋움"/>
              <a:cs typeface="함초롬돋움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350">
              <a:latin typeface="함초롬돋움"/>
              <a:cs typeface="함초롬돋움"/>
            </a:endParaRPr>
          </a:p>
          <a:p>
            <a:pPr marL="385445" indent="-285115">
              <a:lnSpc>
                <a:spcPct val="100000"/>
              </a:lnSpc>
              <a:spcBef>
                <a:spcPts val="5"/>
              </a:spcBef>
              <a:buFont typeface=""/>
              <a:buChar char="❍"/>
              <a:tabLst>
                <a:tab pos="386080" algn="l"/>
              </a:tabLst>
            </a:pPr>
            <a:r>
              <a:rPr sz="1500" spc="-5" dirty="0">
                <a:latin typeface="펜흘림"/>
                <a:cs typeface="펜흘림"/>
              </a:rPr>
              <a:t>감사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대상</a:t>
            </a:r>
            <a:r>
              <a:rPr sz="150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MS UI Gothic"/>
                <a:cs typeface="MS UI Gothic"/>
              </a:rPr>
              <a:t>☞</a:t>
            </a:r>
            <a:r>
              <a:rPr sz="1300" spc="250" dirty="0">
                <a:latin typeface="MS UI Gothic"/>
                <a:cs typeface="MS UI Gothic"/>
              </a:rPr>
              <a:t> </a:t>
            </a:r>
            <a:r>
              <a:rPr sz="1300" spc="645" dirty="0">
                <a:latin typeface="함초롬돋움"/>
                <a:cs typeface="함초롬돋움"/>
              </a:rPr>
              <a:t>「</a:t>
            </a:r>
            <a:r>
              <a:rPr sz="1300" spc="35" dirty="0">
                <a:latin typeface="함초롬돋움"/>
                <a:cs typeface="함초롬돋움"/>
              </a:rPr>
              <a:t>감사규정</a:t>
            </a:r>
            <a:r>
              <a:rPr sz="1300" spc="260" dirty="0">
                <a:latin typeface="함초롬돋움"/>
                <a:cs typeface="함초롬돋움"/>
              </a:rPr>
              <a:t> </a:t>
            </a:r>
            <a:r>
              <a:rPr sz="1300" spc="35" dirty="0">
                <a:latin typeface="함초롬돋움"/>
                <a:cs typeface="함초롬돋움"/>
              </a:rPr>
              <a:t>시행규칙</a:t>
            </a:r>
            <a:r>
              <a:rPr sz="1300" spc="645" dirty="0">
                <a:latin typeface="함초롬돋움"/>
                <a:cs typeface="함초롬돋움"/>
              </a:rPr>
              <a:t>」</a:t>
            </a:r>
            <a:r>
              <a:rPr sz="1300" spc="254" dirty="0">
                <a:latin typeface="함초롬돋움"/>
                <a:cs typeface="함초롬돋움"/>
              </a:rPr>
              <a:t> </a:t>
            </a:r>
            <a:r>
              <a:rPr sz="1300" spc="35" dirty="0">
                <a:latin typeface="함초롬돋움"/>
                <a:cs typeface="함초롬돋움"/>
              </a:rPr>
              <a:t>별표</a:t>
            </a:r>
            <a:r>
              <a:rPr sz="1300" spc="250" dirty="0">
                <a:latin typeface="함초롬돋움"/>
                <a:cs typeface="함초롬돋움"/>
              </a:rPr>
              <a:t> </a:t>
            </a:r>
            <a:r>
              <a:rPr sz="1300" spc="645" dirty="0">
                <a:latin typeface="함초롬돋움"/>
                <a:cs typeface="함초롬돋움"/>
              </a:rPr>
              <a:t>「</a:t>
            </a:r>
            <a:r>
              <a:rPr sz="1300" spc="35" dirty="0">
                <a:latin typeface="함초롬돋움"/>
                <a:cs typeface="함초롬돋움"/>
              </a:rPr>
              <a:t>일상감사의</a:t>
            </a:r>
            <a:r>
              <a:rPr sz="1300" spc="250" dirty="0">
                <a:latin typeface="함초롬돋움"/>
                <a:cs typeface="함초롬돋움"/>
              </a:rPr>
              <a:t> </a:t>
            </a:r>
            <a:r>
              <a:rPr sz="1300" spc="35" dirty="0">
                <a:latin typeface="함초롬돋움"/>
                <a:cs typeface="함초롬돋움"/>
              </a:rPr>
              <a:t>범위</a:t>
            </a:r>
            <a:r>
              <a:rPr sz="1300" spc="645" dirty="0">
                <a:latin typeface="함초롬돋움"/>
                <a:cs typeface="함초롬돋움"/>
              </a:rPr>
              <a:t>」</a:t>
            </a:r>
            <a:r>
              <a:rPr sz="1300" spc="30" dirty="0">
                <a:latin typeface="함초롬돋움"/>
                <a:cs typeface="함초롬돋움"/>
              </a:rPr>
              <a:t>에</a:t>
            </a:r>
            <a:r>
              <a:rPr sz="1300" spc="254" dirty="0">
                <a:latin typeface="함초롬돋움"/>
                <a:cs typeface="함초롬돋움"/>
              </a:rPr>
              <a:t> </a:t>
            </a:r>
            <a:r>
              <a:rPr sz="1300" spc="35" dirty="0">
                <a:latin typeface="함초롬돋움"/>
                <a:cs typeface="함초롬돋움"/>
              </a:rPr>
              <a:t>의함</a:t>
            </a:r>
            <a:endParaRPr sz="1300">
              <a:latin typeface="함초롬돋움"/>
              <a:cs typeface="함초롬돋움"/>
            </a:endParaRPr>
          </a:p>
          <a:p>
            <a:pPr>
              <a:lnSpc>
                <a:spcPct val="100000"/>
              </a:lnSpc>
              <a:spcBef>
                <a:spcPts val="60"/>
              </a:spcBef>
            </a:pPr>
            <a:endParaRPr sz="1200">
              <a:latin typeface="함초롬돋움"/>
              <a:cs typeface="함초롬돋움"/>
            </a:endParaRPr>
          </a:p>
          <a:p>
            <a:pPr marL="640080" indent="-206375">
              <a:lnSpc>
                <a:spcPct val="100000"/>
              </a:lnSpc>
              <a:buAutoNum type="arabicPeriod"/>
              <a:tabLst>
                <a:tab pos="640715" algn="l"/>
              </a:tabLst>
            </a:pPr>
            <a:r>
              <a:rPr sz="1300" spc="10" dirty="0">
                <a:latin typeface="함초롬돋움"/>
                <a:cs typeface="함초롬돋움"/>
              </a:rPr>
              <a:t>(주요사업)</a:t>
            </a:r>
            <a:r>
              <a:rPr sz="1300" spc="240" dirty="0">
                <a:latin typeface="함초롬돋움"/>
                <a:cs typeface="함초롬돋움"/>
              </a:rPr>
              <a:t> </a:t>
            </a:r>
            <a:r>
              <a:rPr sz="1300" spc="25" dirty="0">
                <a:latin typeface="함초롬돋움"/>
                <a:cs typeface="함초롬돋움"/>
              </a:rPr>
              <a:t>사업계획,</a:t>
            </a:r>
            <a:r>
              <a:rPr sz="1300" spc="245" dirty="0">
                <a:latin typeface="함초롬돋움"/>
                <a:cs typeface="함초롬돋움"/>
              </a:rPr>
              <a:t> </a:t>
            </a:r>
            <a:r>
              <a:rPr sz="1300" spc="35" dirty="0">
                <a:latin typeface="함초롬돋움"/>
                <a:cs typeface="함초롬돋움"/>
              </a:rPr>
              <a:t>이사회</a:t>
            </a:r>
            <a:r>
              <a:rPr sz="1300" spc="245" dirty="0">
                <a:latin typeface="함초롬돋움"/>
                <a:cs typeface="함초롬돋움"/>
              </a:rPr>
              <a:t> </a:t>
            </a:r>
            <a:r>
              <a:rPr sz="1300" spc="30" dirty="0">
                <a:latin typeface="함초롬돋움"/>
                <a:cs typeface="함초롬돋움"/>
              </a:rPr>
              <a:t>등</a:t>
            </a:r>
            <a:r>
              <a:rPr sz="1300" spc="245" dirty="0">
                <a:latin typeface="함초롬돋움"/>
                <a:cs typeface="함초롬돋움"/>
              </a:rPr>
              <a:t> </a:t>
            </a:r>
            <a:r>
              <a:rPr sz="1300" spc="35" dirty="0">
                <a:latin typeface="함초롬돋움"/>
                <a:cs typeface="함초롬돋움"/>
              </a:rPr>
              <a:t>주요회의</a:t>
            </a:r>
            <a:r>
              <a:rPr sz="1300" spc="254" dirty="0">
                <a:latin typeface="함초롬돋움"/>
                <a:cs typeface="함초롬돋움"/>
              </a:rPr>
              <a:t> </a:t>
            </a:r>
            <a:r>
              <a:rPr sz="1300" spc="35" dirty="0">
                <a:latin typeface="함초롬돋움"/>
                <a:cs typeface="함초롬돋움"/>
              </a:rPr>
              <a:t>부의사항</a:t>
            </a:r>
            <a:endParaRPr sz="1300">
              <a:latin typeface="함초롬돋움"/>
              <a:cs typeface="함초롬돋움"/>
            </a:endParaRPr>
          </a:p>
          <a:p>
            <a:pPr marL="640080" indent="-206375">
              <a:lnSpc>
                <a:spcPct val="100000"/>
              </a:lnSpc>
              <a:spcBef>
                <a:spcPts val="910"/>
              </a:spcBef>
              <a:buAutoNum type="arabicPeriod"/>
              <a:tabLst>
                <a:tab pos="640715" algn="l"/>
              </a:tabLst>
            </a:pPr>
            <a:r>
              <a:rPr sz="1300" spc="10" dirty="0">
                <a:latin typeface="함초롬돋움"/>
                <a:cs typeface="함초롬돋움"/>
              </a:rPr>
              <a:t>(예산관리)</a:t>
            </a:r>
            <a:r>
              <a:rPr sz="1300" spc="240" dirty="0">
                <a:latin typeface="함초롬돋움"/>
                <a:cs typeface="함초롬돋움"/>
              </a:rPr>
              <a:t> </a:t>
            </a:r>
            <a:r>
              <a:rPr sz="1300" spc="35" dirty="0">
                <a:latin typeface="함초롬돋움"/>
                <a:cs typeface="함초롬돋움"/>
              </a:rPr>
              <a:t>예산편성</a:t>
            </a:r>
            <a:r>
              <a:rPr sz="1300" spc="250" dirty="0">
                <a:latin typeface="함초롬돋움"/>
                <a:cs typeface="함초롬돋움"/>
              </a:rPr>
              <a:t> </a:t>
            </a:r>
            <a:r>
              <a:rPr sz="1300" spc="30" dirty="0">
                <a:latin typeface="함초롬돋움"/>
                <a:cs typeface="함초롬돋움"/>
              </a:rPr>
              <a:t>및</a:t>
            </a:r>
            <a:r>
              <a:rPr sz="1300" spc="260" dirty="0">
                <a:latin typeface="함초롬돋움"/>
                <a:cs typeface="함초롬돋움"/>
              </a:rPr>
              <a:t> </a:t>
            </a:r>
            <a:r>
              <a:rPr sz="1300" spc="20" dirty="0">
                <a:latin typeface="함초롬돋움"/>
                <a:cs typeface="함초롬돋움"/>
              </a:rPr>
              <a:t>집행관리(전용,</a:t>
            </a:r>
            <a:r>
              <a:rPr sz="1300" spc="250" dirty="0">
                <a:latin typeface="함초롬돋움"/>
                <a:cs typeface="함초롬돋움"/>
              </a:rPr>
              <a:t> </a:t>
            </a:r>
            <a:r>
              <a:rPr sz="1300" spc="15" dirty="0">
                <a:latin typeface="함초롬돋움"/>
                <a:cs typeface="함초롬돋움"/>
              </a:rPr>
              <a:t>이월,</a:t>
            </a:r>
            <a:r>
              <a:rPr sz="1300" spc="254" dirty="0">
                <a:latin typeface="함초롬돋움"/>
                <a:cs typeface="함초롬돋움"/>
              </a:rPr>
              <a:t> </a:t>
            </a:r>
            <a:r>
              <a:rPr sz="1300" spc="35" dirty="0">
                <a:latin typeface="함초롬돋움"/>
                <a:cs typeface="함초롬돋움"/>
              </a:rPr>
              <a:t>예비비</a:t>
            </a:r>
            <a:r>
              <a:rPr sz="1300" spc="250" dirty="0">
                <a:latin typeface="함초롬돋움"/>
                <a:cs typeface="함초롬돋움"/>
              </a:rPr>
              <a:t> </a:t>
            </a:r>
            <a:r>
              <a:rPr sz="1300" spc="30" dirty="0">
                <a:latin typeface="함초롬돋움"/>
                <a:cs typeface="함초롬돋움"/>
              </a:rPr>
              <a:t>사용</a:t>
            </a:r>
            <a:r>
              <a:rPr sz="1300" spc="260" dirty="0">
                <a:latin typeface="함초롬돋움"/>
                <a:cs typeface="함초롬돋움"/>
              </a:rPr>
              <a:t> </a:t>
            </a:r>
            <a:r>
              <a:rPr sz="1300" spc="-5" dirty="0">
                <a:latin typeface="함초롬돋움"/>
                <a:cs typeface="함초롬돋움"/>
              </a:rPr>
              <a:t>등)</a:t>
            </a:r>
            <a:endParaRPr sz="1300">
              <a:latin typeface="함초롬돋움"/>
              <a:cs typeface="함초롬돋움"/>
            </a:endParaRPr>
          </a:p>
          <a:p>
            <a:pPr marL="640080" indent="-206375">
              <a:lnSpc>
                <a:spcPct val="100000"/>
              </a:lnSpc>
              <a:spcBef>
                <a:spcPts val="910"/>
              </a:spcBef>
              <a:buAutoNum type="arabicPeriod"/>
              <a:tabLst>
                <a:tab pos="640715" algn="l"/>
              </a:tabLst>
            </a:pPr>
            <a:r>
              <a:rPr sz="1300" spc="10" dirty="0">
                <a:latin typeface="함초롬돋움"/>
                <a:cs typeface="함초롬돋움"/>
              </a:rPr>
              <a:t>(계약관리)</a:t>
            </a:r>
            <a:r>
              <a:rPr sz="1300" spc="245" dirty="0">
                <a:latin typeface="함초롬돋움"/>
                <a:cs typeface="함초롬돋움"/>
              </a:rPr>
              <a:t> </a:t>
            </a:r>
            <a:r>
              <a:rPr sz="1300" spc="35" dirty="0">
                <a:latin typeface="함초롬돋움"/>
                <a:cs typeface="함초롬돋움"/>
              </a:rPr>
              <a:t>추정가격</a:t>
            </a:r>
            <a:r>
              <a:rPr sz="1300" spc="250" dirty="0">
                <a:latin typeface="함초롬돋움"/>
                <a:cs typeface="함초롬돋움"/>
              </a:rPr>
              <a:t> </a:t>
            </a:r>
            <a:r>
              <a:rPr sz="1300" spc="10" dirty="0">
                <a:latin typeface="함초롬돋움"/>
                <a:cs typeface="함초롬돋움"/>
              </a:rPr>
              <a:t>1억원을</a:t>
            </a:r>
            <a:r>
              <a:rPr sz="1300" spc="265" dirty="0">
                <a:latin typeface="함초롬돋움"/>
                <a:cs typeface="함초롬돋움"/>
              </a:rPr>
              <a:t> </a:t>
            </a:r>
            <a:r>
              <a:rPr sz="1300" spc="35" dirty="0">
                <a:latin typeface="함초롬돋움"/>
                <a:cs typeface="함초롬돋움"/>
              </a:rPr>
              <a:t>초과하는</a:t>
            </a:r>
            <a:r>
              <a:rPr sz="1300" spc="250" dirty="0">
                <a:latin typeface="함초롬돋움"/>
                <a:cs typeface="함초롬돋움"/>
              </a:rPr>
              <a:t> </a:t>
            </a:r>
            <a:r>
              <a:rPr sz="1300" spc="35" dirty="0">
                <a:latin typeface="함초롬돋움"/>
                <a:cs typeface="함초롬돋움"/>
              </a:rPr>
              <a:t>계약의</a:t>
            </a:r>
            <a:r>
              <a:rPr sz="1300" spc="250" dirty="0">
                <a:latin typeface="함초롬돋움"/>
                <a:cs typeface="함초롬돋움"/>
              </a:rPr>
              <a:t> </a:t>
            </a:r>
            <a:r>
              <a:rPr sz="1300" spc="30" dirty="0">
                <a:latin typeface="함초롬돋움"/>
                <a:cs typeface="함초롬돋움"/>
              </a:rPr>
              <a:t>체결</a:t>
            </a:r>
            <a:r>
              <a:rPr sz="1300" spc="265" dirty="0">
                <a:latin typeface="함초롬돋움"/>
                <a:cs typeface="함초롬돋움"/>
              </a:rPr>
              <a:t> </a:t>
            </a:r>
            <a:r>
              <a:rPr sz="1300" spc="30" dirty="0">
                <a:latin typeface="함초롬돋움"/>
                <a:cs typeface="함초롬돋움"/>
              </a:rPr>
              <a:t>및</a:t>
            </a:r>
            <a:r>
              <a:rPr sz="1300" spc="250" dirty="0">
                <a:latin typeface="함초롬돋움"/>
                <a:cs typeface="함초롬돋움"/>
              </a:rPr>
              <a:t> </a:t>
            </a:r>
            <a:r>
              <a:rPr sz="1300" spc="30" dirty="0">
                <a:latin typeface="함초롬돋움"/>
                <a:cs typeface="함초롬돋움"/>
              </a:rPr>
              <a:t>주요</a:t>
            </a:r>
            <a:r>
              <a:rPr sz="1300" spc="260" dirty="0">
                <a:latin typeface="함초롬돋움"/>
                <a:cs typeface="함초롬돋움"/>
              </a:rPr>
              <a:t> </a:t>
            </a:r>
            <a:r>
              <a:rPr sz="1300" spc="35" dirty="0">
                <a:latin typeface="함초롬돋움"/>
                <a:cs typeface="함초롬돋움"/>
              </a:rPr>
              <a:t>변경사항</a:t>
            </a:r>
            <a:endParaRPr sz="1300">
              <a:latin typeface="함초롬돋움"/>
              <a:cs typeface="함초롬돋움"/>
            </a:endParaRPr>
          </a:p>
          <a:p>
            <a:pPr marL="640080" indent="-206375">
              <a:lnSpc>
                <a:spcPct val="100000"/>
              </a:lnSpc>
              <a:spcBef>
                <a:spcPts val="910"/>
              </a:spcBef>
              <a:buAutoNum type="arabicPeriod"/>
              <a:tabLst>
                <a:tab pos="640715" algn="l"/>
              </a:tabLst>
            </a:pPr>
            <a:r>
              <a:rPr sz="1300" spc="-5" dirty="0">
                <a:latin typeface="함초롬돋움"/>
                <a:cs typeface="함초롬돋움"/>
              </a:rPr>
              <a:t>(기타)</a:t>
            </a:r>
            <a:r>
              <a:rPr sz="1300" spc="245" dirty="0">
                <a:latin typeface="함초롬돋움"/>
                <a:cs typeface="함초롬돋움"/>
              </a:rPr>
              <a:t> </a:t>
            </a:r>
            <a:r>
              <a:rPr sz="1300" spc="35" dirty="0">
                <a:latin typeface="함초롬돋움"/>
                <a:cs typeface="함초롬돋움"/>
              </a:rPr>
              <a:t>정관</a:t>
            </a:r>
            <a:r>
              <a:rPr sz="1300" spc="254" dirty="0">
                <a:latin typeface="함초롬돋움"/>
                <a:cs typeface="함초롬돋움"/>
              </a:rPr>
              <a:t> </a:t>
            </a:r>
            <a:r>
              <a:rPr sz="1300" spc="20" dirty="0">
                <a:latin typeface="함초롬돋움"/>
                <a:cs typeface="함초롬돋움"/>
              </a:rPr>
              <a:t>개정,</a:t>
            </a:r>
            <a:r>
              <a:rPr sz="1300" spc="245" dirty="0">
                <a:latin typeface="함초롬돋움"/>
                <a:cs typeface="함초롬돋움"/>
              </a:rPr>
              <a:t> </a:t>
            </a:r>
            <a:r>
              <a:rPr sz="1300" spc="25" dirty="0">
                <a:latin typeface="함초롬돋움"/>
                <a:cs typeface="함초롬돋움"/>
              </a:rPr>
              <a:t>외부강의,</a:t>
            </a:r>
            <a:r>
              <a:rPr sz="1300" spc="250" dirty="0">
                <a:latin typeface="함초롬돋움"/>
                <a:cs typeface="함초롬돋움"/>
              </a:rPr>
              <a:t> </a:t>
            </a:r>
            <a:r>
              <a:rPr sz="1300" spc="35" dirty="0">
                <a:latin typeface="함초롬돋움"/>
                <a:cs typeface="함초롬돋움"/>
              </a:rPr>
              <a:t>중요자산의</a:t>
            </a:r>
            <a:r>
              <a:rPr sz="1300" spc="250" dirty="0">
                <a:latin typeface="함초롬돋움"/>
                <a:cs typeface="함초롬돋움"/>
              </a:rPr>
              <a:t> </a:t>
            </a:r>
            <a:r>
              <a:rPr sz="1300" spc="30" dirty="0">
                <a:latin typeface="함초롬돋움"/>
                <a:cs typeface="함초롬돋움"/>
              </a:rPr>
              <a:t>관리</a:t>
            </a:r>
            <a:r>
              <a:rPr sz="1300" spc="265" dirty="0">
                <a:latin typeface="함초롬돋움"/>
                <a:cs typeface="함초롬돋움"/>
              </a:rPr>
              <a:t> </a:t>
            </a:r>
            <a:r>
              <a:rPr sz="1300" spc="30" dirty="0">
                <a:latin typeface="함초롬돋움"/>
                <a:cs typeface="함초롬돋움"/>
              </a:rPr>
              <a:t>및</a:t>
            </a:r>
            <a:r>
              <a:rPr sz="1300" spc="254" dirty="0">
                <a:latin typeface="함초롬돋움"/>
                <a:cs typeface="함초롬돋움"/>
              </a:rPr>
              <a:t> </a:t>
            </a:r>
            <a:r>
              <a:rPr sz="1300" spc="20" dirty="0">
                <a:latin typeface="함초롬돋움"/>
                <a:cs typeface="함초롬돋움"/>
              </a:rPr>
              <a:t>처분,</a:t>
            </a:r>
            <a:r>
              <a:rPr sz="1300" spc="245" dirty="0">
                <a:latin typeface="함초롬돋움"/>
                <a:cs typeface="함초롬돋움"/>
              </a:rPr>
              <a:t> </a:t>
            </a:r>
            <a:r>
              <a:rPr sz="1300" spc="35" dirty="0">
                <a:latin typeface="함초롬돋움"/>
                <a:cs typeface="함초롬돋움"/>
              </a:rPr>
              <a:t>경영공시</a:t>
            </a:r>
            <a:r>
              <a:rPr sz="1300" spc="265" dirty="0">
                <a:latin typeface="함초롬돋움"/>
                <a:cs typeface="함초롬돋움"/>
              </a:rPr>
              <a:t> </a:t>
            </a:r>
            <a:r>
              <a:rPr sz="1300" spc="30" dirty="0">
                <a:latin typeface="함초롬돋움"/>
                <a:cs typeface="함초롬돋움"/>
              </a:rPr>
              <a:t>등</a:t>
            </a:r>
            <a:endParaRPr sz="1300">
              <a:latin typeface="함초롬돋움"/>
              <a:cs typeface="함초롬돋움"/>
            </a:endParaRPr>
          </a:p>
          <a:p>
            <a:pPr>
              <a:lnSpc>
                <a:spcPct val="100000"/>
              </a:lnSpc>
            </a:pPr>
            <a:endParaRPr sz="1300">
              <a:latin typeface="함초롬돋움"/>
              <a:cs typeface="함초롬돋움"/>
            </a:endParaRPr>
          </a:p>
          <a:p>
            <a:pPr marL="385445" indent="-285115">
              <a:lnSpc>
                <a:spcPct val="100000"/>
              </a:lnSpc>
              <a:spcBef>
                <a:spcPts val="1155"/>
              </a:spcBef>
              <a:buFont typeface=""/>
              <a:buChar char="❍"/>
              <a:tabLst>
                <a:tab pos="386080" algn="l"/>
              </a:tabLst>
            </a:pPr>
            <a:r>
              <a:rPr sz="1500" spc="-5" dirty="0">
                <a:latin typeface="펜흘림"/>
                <a:cs typeface="펜흘림"/>
              </a:rPr>
              <a:t>주요</a:t>
            </a:r>
            <a:r>
              <a:rPr sz="1500" spc="-2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점검사항 </a:t>
            </a:r>
            <a:r>
              <a:rPr sz="1300" spc="-5" dirty="0">
                <a:latin typeface="MS UI Gothic"/>
                <a:cs typeface="MS UI Gothic"/>
              </a:rPr>
              <a:t>☞</a:t>
            </a:r>
            <a:r>
              <a:rPr sz="1300" spc="240" dirty="0">
                <a:latin typeface="MS UI Gothic"/>
                <a:cs typeface="MS UI Gothic"/>
              </a:rPr>
              <a:t> </a:t>
            </a:r>
            <a:r>
              <a:rPr sz="1300" spc="645" dirty="0">
                <a:latin typeface="함초롬돋움"/>
                <a:cs typeface="함초롬돋움"/>
              </a:rPr>
              <a:t>「</a:t>
            </a:r>
            <a:r>
              <a:rPr sz="1300" spc="35" dirty="0">
                <a:latin typeface="함초롬돋움"/>
                <a:cs typeface="함초롬돋움"/>
              </a:rPr>
              <a:t>일상감사</a:t>
            </a:r>
            <a:r>
              <a:rPr sz="1300" spc="254" dirty="0">
                <a:latin typeface="함초롬돋움"/>
                <a:cs typeface="함초롬돋움"/>
              </a:rPr>
              <a:t> </a:t>
            </a:r>
            <a:r>
              <a:rPr sz="1300" spc="35" dirty="0">
                <a:latin typeface="함초롬돋움"/>
                <a:cs typeface="함초롬돋움"/>
              </a:rPr>
              <a:t>실시지침</a:t>
            </a:r>
            <a:r>
              <a:rPr sz="1300" spc="645" dirty="0">
                <a:latin typeface="함초롬돋움"/>
                <a:cs typeface="함초롬돋움"/>
              </a:rPr>
              <a:t>」</a:t>
            </a:r>
            <a:r>
              <a:rPr sz="1300" spc="30" dirty="0">
                <a:latin typeface="함초롬돋움"/>
                <a:cs typeface="함초롬돋움"/>
              </a:rPr>
              <a:t>에</a:t>
            </a:r>
            <a:r>
              <a:rPr sz="1300" spc="260" dirty="0">
                <a:latin typeface="함초롬돋움"/>
                <a:cs typeface="함초롬돋움"/>
              </a:rPr>
              <a:t> </a:t>
            </a:r>
            <a:r>
              <a:rPr sz="1300" spc="30" dirty="0">
                <a:latin typeface="함초롬돋움"/>
                <a:cs typeface="함초롬돋움"/>
              </a:rPr>
              <a:t>의함</a:t>
            </a:r>
            <a:endParaRPr sz="1300">
              <a:latin typeface="함초롬돋움"/>
              <a:cs typeface="함초롬돋움"/>
            </a:endParaRPr>
          </a:p>
        </p:txBody>
      </p:sp>
      <p:sp>
        <p:nvSpPr>
          <p:cNvPr id="142" name="object 142"/>
          <p:cNvSpPr txBox="1"/>
          <p:nvPr/>
        </p:nvSpPr>
        <p:spPr>
          <a:xfrm>
            <a:off x="1266766" y="7915018"/>
            <a:ext cx="2456815" cy="1430655"/>
          </a:xfrm>
          <a:prstGeom prst="rect">
            <a:avLst/>
          </a:prstGeom>
        </p:spPr>
        <p:txBody>
          <a:bodyPr vert="horz" wrap="square" lIns="0" tIns="95885" rIns="0" bIns="0" rtlCol="0">
            <a:spAutoFit/>
          </a:bodyPr>
          <a:lstStyle/>
          <a:p>
            <a:pPr marL="217804" indent="-205740">
              <a:lnSpc>
                <a:spcPct val="100000"/>
              </a:lnSpc>
              <a:spcBef>
                <a:spcPts val="755"/>
              </a:spcBef>
              <a:buAutoNum type="arabicPeriod"/>
              <a:tabLst>
                <a:tab pos="218440" algn="l"/>
              </a:tabLst>
            </a:pPr>
            <a:r>
              <a:rPr sz="1300" spc="35" dirty="0">
                <a:latin typeface="함초롬돋움"/>
                <a:cs typeface="함초롬돋움"/>
              </a:rPr>
              <a:t>사업추진의</a:t>
            </a:r>
            <a:r>
              <a:rPr sz="1300" spc="229" dirty="0">
                <a:latin typeface="함초롬돋움"/>
                <a:cs typeface="함초롬돋움"/>
              </a:rPr>
              <a:t> </a:t>
            </a:r>
            <a:r>
              <a:rPr sz="1300" spc="35" dirty="0">
                <a:latin typeface="함초롬돋움"/>
                <a:cs typeface="함초롬돋움"/>
              </a:rPr>
              <a:t>합법성</a:t>
            </a:r>
            <a:r>
              <a:rPr sz="1300" spc="235" dirty="0">
                <a:latin typeface="함초롬돋움"/>
                <a:cs typeface="함초롬돋움"/>
              </a:rPr>
              <a:t> </a:t>
            </a:r>
            <a:r>
              <a:rPr sz="1300" spc="30" dirty="0">
                <a:latin typeface="함초롬돋움"/>
                <a:cs typeface="함초롬돋움"/>
              </a:rPr>
              <a:t>및</a:t>
            </a:r>
            <a:r>
              <a:rPr sz="1300" spc="245" dirty="0">
                <a:latin typeface="함초롬돋움"/>
                <a:cs typeface="함초롬돋움"/>
              </a:rPr>
              <a:t> </a:t>
            </a:r>
            <a:r>
              <a:rPr sz="1300" spc="30" dirty="0">
                <a:latin typeface="함초롬돋움"/>
                <a:cs typeface="함초롬돋움"/>
              </a:rPr>
              <a:t>필요성</a:t>
            </a:r>
            <a:endParaRPr sz="1300">
              <a:latin typeface="함초롬돋움"/>
              <a:cs typeface="함초롬돋움"/>
            </a:endParaRPr>
          </a:p>
          <a:p>
            <a:pPr marL="217804" indent="-205740">
              <a:lnSpc>
                <a:spcPct val="100000"/>
              </a:lnSpc>
              <a:spcBef>
                <a:spcPts val="660"/>
              </a:spcBef>
              <a:buAutoNum type="arabicPeriod"/>
              <a:tabLst>
                <a:tab pos="218440" algn="l"/>
              </a:tabLst>
            </a:pPr>
            <a:r>
              <a:rPr sz="1300" spc="35" dirty="0">
                <a:latin typeface="함초롬돋움"/>
                <a:cs typeface="함초롬돋움"/>
              </a:rPr>
              <a:t>사업추진</a:t>
            </a:r>
            <a:r>
              <a:rPr sz="1300" spc="225" dirty="0">
                <a:latin typeface="함초롬돋움"/>
                <a:cs typeface="함초롬돋움"/>
              </a:rPr>
              <a:t> </a:t>
            </a:r>
            <a:r>
              <a:rPr sz="1300" spc="35" dirty="0">
                <a:latin typeface="함초롬돋움"/>
                <a:cs typeface="함초롬돋움"/>
              </a:rPr>
              <a:t>내용의</a:t>
            </a:r>
            <a:r>
              <a:rPr sz="1300" spc="225" dirty="0">
                <a:latin typeface="함초롬돋움"/>
                <a:cs typeface="함초롬돋움"/>
              </a:rPr>
              <a:t> </a:t>
            </a:r>
            <a:r>
              <a:rPr sz="1300" spc="35" dirty="0">
                <a:latin typeface="함초롬돋움"/>
                <a:cs typeface="함초롬돋움"/>
              </a:rPr>
              <a:t>타당성</a:t>
            </a:r>
            <a:endParaRPr sz="1300">
              <a:latin typeface="함초롬돋움"/>
              <a:cs typeface="함초롬돋움"/>
            </a:endParaRPr>
          </a:p>
          <a:p>
            <a:pPr marL="217804" indent="-205740">
              <a:lnSpc>
                <a:spcPct val="100000"/>
              </a:lnSpc>
              <a:spcBef>
                <a:spcPts val="645"/>
              </a:spcBef>
              <a:buAutoNum type="arabicPeriod"/>
              <a:tabLst>
                <a:tab pos="218440" algn="l"/>
              </a:tabLst>
            </a:pPr>
            <a:r>
              <a:rPr sz="1300" spc="30" dirty="0">
                <a:latin typeface="함초롬돋움"/>
                <a:cs typeface="함초롬돋움"/>
              </a:rPr>
              <a:t>사업</a:t>
            </a:r>
            <a:r>
              <a:rPr sz="1300" spc="225" dirty="0">
                <a:latin typeface="함초롬돋움"/>
                <a:cs typeface="함초롬돋움"/>
              </a:rPr>
              <a:t> </a:t>
            </a:r>
            <a:r>
              <a:rPr sz="1300" spc="35" dirty="0">
                <a:latin typeface="함초롬돋움"/>
                <a:cs typeface="함초롬돋움"/>
              </a:rPr>
              <a:t>목적의</a:t>
            </a:r>
            <a:r>
              <a:rPr sz="1300" spc="225" dirty="0">
                <a:latin typeface="함초롬돋움"/>
                <a:cs typeface="함초롬돋움"/>
              </a:rPr>
              <a:t> </a:t>
            </a:r>
            <a:r>
              <a:rPr sz="1300" spc="35" dirty="0">
                <a:latin typeface="함초롬돋움"/>
                <a:cs typeface="함초롬돋움"/>
              </a:rPr>
              <a:t>명확성</a:t>
            </a:r>
            <a:endParaRPr sz="1300">
              <a:latin typeface="함초롬돋움"/>
              <a:cs typeface="함초롬돋움"/>
            </a:endParaRPr>
          </a:p>
          <a:p>
            <a:pPr marL="217804" indent="-205740">
              <a:lnSpc>
                <a:spcPct val="100000"/>
              </a:lnSpc>
              <a:spcBef>
                <a:spcPts val="645"/>
              </a:spcBef>
              <a:buAutoNum type="arabicPeriod"/>
              <a:tabLst>
                <a:tab pos="218440" algn="l"/>
              </a:tabLst>
            </a:pPr>
            <a:r>
              <a:rPr sz="1300" spc="35" dirty="0">
                <a:latin typeface="함초롬돋움"/>
                <a:cs typeface="함초롬돋움"/>
              </a:rPr>
              <a:t>사업추진</a:t>
            </a:r>
            <a:r>
              <a:rPr sz="1300" spc="225" dirty="0">
                <a:latin typeface="함초롬돋움"/>
                <a:cs typeface="함초롬돋움"/>
              </a:rPr>
              <a:t> </a:t>
            </a:r>
            <a:r>
              <a:rPr sz="1300" spc="35" dirty="0">
                <a:latin typeface="함초롬돋움"/>
                <a:cs typeface="함초롬돋움"/>
              </a:rPr>
              <a:t>주체의</a:t>
            </a:r>
            <a:r>
              <a:rPr sz="1300" spc="225" dirty="0">
                <a:latin typeface="함초롬돋움"/>
                <a:cs typeface="함초롬돋움"/>
              </a:rPr>
              <a:t> </a:t>
            </a:r>
            <a:r>
              <a:rPr sz="1300" spc="35" dirty="0">
                <a:latin typeface="함초롬돋움"/>
                <a:cs typeface="함초롬돋움"/>
              </a:rPr>
              <a:t>적정성</a:t>
            </a:r>
            <a:endParaRPr sz="1300">
              <a:latin typeface="함초롬돋움"/>
              <a:cs typeface="함초롬돋움"/>
            </a:endParaRPr>
          </a:p>
          <a:p>
            <a:pPr marL="217804" indent="-205740">
              <a:lnSpc>
                <a:spcPct val="100000"/>
              </a:lnSpc>
              <a:spcBef>
                <a:spcPts val="660"/>
              </a:spcBef>
              <a:buAutoNum type="arabicPeriod"/>
              <a:tabLst>
                <a:tab pos="218440" algn="l"/>
              </a:tabLst>
            </a:pPr>
            <a:r>
              <a:rPr sz="1300" spc="35" dirty="0">
                <a:latin typeface="함초롬돋움"/>
                <a:cs typeface="함초롬돋움"/>
              </a:rPr>
              <a:t>재원조달</a:t>
            </a:r>
            <a:r>
              <a:rPr sz="1300" spc="235" dirty="0">
                <a:latin typeface="함초롬돋움"/>
                <a:cs typeface="함초롬돋움"/>
              </a:rPr>
              <a:t> </a:t>
            </a:r>
            <a:r>
              <a:rPr sz="1300" spc="30" dirty="0">
                <a:latin typeface="함초롬돋움"/>
                <a:cs typeface="함초롬돋움"/>
              </a:rPr>
              <a:t>및</a:t>
            </a:r>
            <a:r>
              <a:rPr sz="1300" spc="235" dirty="0">
                <a:latin typeface="함초롬돋움"/>
                <a:cs typeface="함초롬돋움"/>
              </a:rPr>
              <a:t> </a:t>
            </a:r>
            <a:r>
              <a:rPr sz="1300" spc="35" dirty="0">
                <a:latin typeface="함초롬돋움"/>
                <a:cs typeface="함초롬돋움"/>
              </a:rPr>
              <a:t>집행의</a:t>
            </a:r>
            <a:r>
              <a:rPr sz="1300" spc="235" dirty="0">
                <a:latin typeface="함초롬돋움"/>
                <a:cs typeface="함초롬돋움"/>
              </a:rPr>
              <a:t> </a:t>
            </a:r>
            <a:r>
              <a:rPr sz="1300" spc="35" dirty="0">
                <a:latin typeface="함초롬돋움"/>
                <a:cs typeface="함초롬돋움"/>
              </a:rPr>
              <a:t>적절성</a:t>
            </a:r>
            <a:endParaRPr sz="1300">
              <a:latin typeface="함초롬돋움"/>
              <a:cs typeface="함초롬돋움"/>
            </a:endParaRPr>
          </a:p>
        </p:txBody>
      </p:sp>
      <p:sp>
        <p:nvSpPr>
          <p:cNvPr id="143" name="object 143"/>
          <p:cNvSpPr txBox="1"/>
          <p:nvPr/>
        </p:nvSpPr>
        <p:spPr>
          <a:xfrm>
            <a:off x="3910997" y="7915018"/>
            <a:ext cx="2843530" cy="1149350"/>
          </a:xfrm>
          <a:prstGeom prst="rect">
            <a:avLst/>
          </a:prstGeom>
        </p:spPr>
        <p:txBody>
          <a:bodyPr vert="horz" wrap="square" lIns="0" tIns="95885" rIns="0" bIns="0" rtlCol="0">
            <a:spAutoFit/>
          </a:bodyPr>
          <a:lstStyle/>
          <a:p>
            <a:pPr marL="212090" indent="-200025">
              <a:lnSpc>
                <a:spcPct val="100000"/>
              </a:lnSpc>
              <a:spcBef>
                <a:spcPts val="755"/>
              </a:spcBef>
              <a:buAutoNum type="arabicPeriod" startAt="6"/>
              <a:tabLst>
                <a:tab pos="212725" algn="l"/>
              </a:tabLst>
            </a:pPr>
            <a:r>
              <a:rPr sz="1300" spc="-35" dirty="0">
                <a:latin typeface="함초롬돋움"/>
                <a:cs typeface="함초롬돋움"/>
              </a:rPr>
              <a:t>원가계산</a:t>
            </a:r>
            <a:r>
              <a:rPr sz="1300" spc="105" dirty="0">
                <a:latin typeface="함초롬돋움"/>
                <a:cs typeface="함초롬돋움"/>
              </a:rPr>
              <a:t> </a:t>
            </a:r>
            <a:r>
              <a:rPr sz="1300" spc="30" dirty="0">
                <a:latin typeface="함초롬돋움"/>
                <a:cs typeface="함초롬돋움"/>
              </a:rPr>
              <a:t>및</a:t>
            </a:r>
            <a:r>
              <a:rPr sz="1300" spc="110" dirty="0">
                <a:latin typeface="함초롬돋움"/>
                <a:cs typeface="함초롬돋움"/>
              </a:rPr>
              <a:t> </a:t>
            </a:r>
            <a:r>
              <a:rPr sz="1300" spc="-35" dirty="0">
                <a:latin typeface="함초롬돋움"/>
                <a:cs typeface="함초롬돋움"/>
              </a:rPr>
              <a:t>예정가격</a:t>
            </a:r>
            <a:r>
              <a:rPr sz="1300" spc="110" dirty="0">
                <a:latin typeface="함초롬돋움"/>
                <a:cs typeface="함초롬돋움"/>
              </a:rPr>
              <a:t> </a:t>
            </a:r>
            <a:r>
              <a:rPr sz="1300" spc="-25" dirty="0">
                <a:latin typeface="함초롬돋움"/>
                <a:cs typeface="함초롬돋움"/>
              </a:rPr>
              <a:t>산정의</a:t>
            </a:r>
            <a:r>
              <a:rPr sz="1300" spc="110" dirty="0">
                <a:latin typeface="함초롬돋움"/>
                <a:cs typeface="함초롬돋움"/>
              </a:rPr>
              <a:t> </a:t>
            </a:r>
            <a:r>
              <a:rPr sz="1300" spc="-30" dirty="0">
                <a:latin typeface="함초롬돋움"/>
                <a:cs typeface="함초롬돋움"/>
              </a:rPr>
              <a:t>적정성</a:t>
            </a:r>
            <a:endParaRPr sz="1300">
              <a:latin typeface="함초롬돋움"/>
              <a:cs typeface="함초롬돋움"/>
            </a:endParaRPr>
          </a:p>
          <a:p>
            <a:pPr marL="217804" indent="-205740">
              <a:lnSpc>
                <a:spcPct val="100000"/>
              </a:lnSpc>
              <a:spcBef>
                <a:spcPts val="660"/>
              </a:spcBef>
              <a:buAutoNum type="arabicPeriod" startAt="6"/>
              <a:tabLst>
                <a:tab pos="218440" algn="l"/>
              </a:tabLst>
            </a:pPr>
            <a:r>
              <a:rPr sz="1300" spc="35" dirty="0">
                <a:latin typeface="함초롬돋움"/>
                <a:cs typeface="함초롬돋움"/>
              </a:rPr>
              <a:t>계약방법</a:t>
            </a:r>
            <a:r>
              <a:rPr sz="1300" spc="245" dirty="0">
                <a:latin typeface="함초롬돋움"/>
                <a:cs typeface="함초롬돋움"/>
              </a:rPr>
              <a:t> </a:t>
            </a:r>
            <a:r>
              <a:rPr sz="1300" spc="30" dirty="0">
                <a:latin typeface="함초롬돋움"/>
                <a:cs typeface="함초롬돋움"/>
              </a:rPr>
              <a:t>및</a:t>
            </a:r>
            <a:r>
              <a:rPr sz="1300" spc="235" dirty="0">
                <a:latin typeface="함초롬돋움"/>
                <a:cs typeface="함초롬돋움"/>
              </a:rPr>
              <a:t> </a:t>
            </a:r>
            <a:r>
              <a:rPr sz="1300" spc="35" dirty="0">
                <a:latin typeface="함초롬돋움"/>
                <a:cs typeface="함초롬돋움"/>
              </a:rPr>
              <a:t>절차의</a:t>
            </a:r>
            <a:r>
              <a:rPr sz="1300" spc="235" dirty="0">
                <a:latin typeface="함초롬돋움"/>
                <a:cs typeface="함초롬돋움"/>
              </a:rPr>
              <a:t> </a:t>
            </a:r>
            <a:r>
              <a:rPr sz="1300" spc="35" dirty="0">
                <a:latin typeface="함초롬돋움"/>
                <a:cs typeface="함초롬돋움"/>
              </a:rPr>
              <a:t>적정성</a:t>
            </a:r>
            <a:endParaRPr sz="1300">
              <a:latin typeface="함초롬돋움"/>
              <a:cs typeface="함초롬돋움"/>
            </a:endParaRPr>
          </a:p>
          <a:p>
            <a:pPr marL="217804" indent="-205740">
              <a:lnSpc>
                <a:spcPct val="100000"/>
              </a:lnSpc>
              <a:spcBef>
                <a:spcPts val="645"/>
              </a:spcBef>
              <a:buAutoNum type="arabicPeriod" startAt="6"/>
              <a:tabLst>
                <a:tab pos="218440" algn="l"/>
              </a:tabLst>
            </a:pPr>
            <a:r>
              <a:rPr sz="1300" spc="25" dirty="0">
                <a:latin typeface="함초롬돋움"/>
                <a:cs typeface="함초롬돋움"/>
              </a:rPr>
              <a:t>지명입찰계약,</a:t>
            </a:r>
            <a:r>
              <a:rPr sz="1300" spc="240" dirty="0">
                <a:latin typeface="함초롬돋움"/>
                <a:cs typeface="함초롬돋움"/>
              </a:rPr>
              <a:t> </a:t>
            </a:r>
            <a:r>
              <a:rPr sz="1300" spc="35" dirty="0">
                <a:latin typeface="함초롬돋움"/>
                <a:cs typeface="함초롬돋움"/>
              </a:rPr>
              <a:t>수의계약의</a:t>
            </a:r>
            <a:r>
              <a:rPr sz="1300" spc="245" dirty="0">
                <a:latin typeface="함초롬돋움"/>
                <a:cs typeface="함초롬돋움"/>
              </a:rPr>
              <a:t> </a:t>
            </a:r>
            <a:r>
              <a:rPr sz="1300" spc="30" dirty="0">
                <a:latin typeface="함초롬돋움"/>
                <a:cs typeface="함초롬돋움"/>
              </a:rPr>
              <a:t>적정성</a:t>
            </a:r>
            <a:endParaRPr sz="1300">
              <a:latin typeface="함초롬돋움"/>
              <a:cs typeface="함초롬돋움"/>
            </a:endParaRPr>
          </a:p>
          <a:p>
            <a:pPr marL="217804" indent="-205740">
              <a:lnSpc>
                <a:spcPct val="100000"/>
              </a:lnSpc>
              <a:spcBef>
                <a:spcPts val="645"/>
              </a:spcBef>
              <a:buAutoNum type="arabicPeriod" startAt="6"/>
              <a:tabLst>
                <a:tab pos="218440" algn="l"/>
              </a:tabLst>
            </a:pPr>
            <a:r>
              <a:rPr sz="1300" spc="35" dirty="0">
                <a:latin typeface="함초롬돋움"/>
                <a:cs typeface="함초롬돋움"/>
              </a:rPr>
              <a:t>예산의</a:t>
            </a:r>
            <a:r>
              <a:rPr sz="1300" spc="240" dirty="0">
                <a:latin typeface="함초롬돋움"/>
                <a:cs typeface="함초롬돋움"/>
              </a:rPr>
              <a:t> </a:t>
            </a:r>
            <a:r>
              <a:rPr sz="1300" spc="35" dirty="0">
                <a:latin typeface="함초롬돋움"/>
                <a:cs typeface="함초롬돋움"/>
              </a:rPr>
              <a:t>목적</a:t>
            </a:r>
            <a:r>
              <a:rPr sz="1300" spc="245" dirty="0">
                <a:latin typeface="함초롬돋움"/>
                <a:cs typeface="함초롬돋움"/>
              </a:rPr>
              <a:t> </a:t>
            </a:r>
            <a:r>
              <a:rPr sz="1300" spc="30" dirty="0">
                <a:latin typeface="함초롬돋움"/>
                <a:cs typeface="함초롬돋움"/>
              </a:rPr>
              <a:t>외</a:t>
            </a:r>
            <a:r>
              <a:rPr sz="1300" spc="245" dirty="0">
                <a:latin typeface="함초롬돋움"/>
                <a:cs typeface="함초롬돋움"/>
              </a:rPr>
              <a:t> </a:t>
            </a:r>
            <a:r>
              <a:rPr sz="1300" spc="35" dirty="0">
                <a:latin typeface="함초롬돋움"/>
                <a:cs typeface="함초롬돋움"/>
              </a:rPr>
              <a:t>사용</a:t>
            </a:r>
            <a:r>
              <a:rPr sz="1300" spc="245" dirty="0">
                <a:latin typeface="함초롬돋움"/>
                <a:cs typeface="함초롬돋움"/>
              </a:rPr>
              <a:t> </a:t>
            </a:r>
            <a:r>
              <a:rPr sz="1300" spc="30" dirty="0">
                <a:latin typeface="함초롬돋움"/>
                <a:cs typeface="함초롬돋움"/>
              </a:rPr>
              <a:t>여부</a:t>
            </a:r>
            <a:r>
              <a:rPr sz="1300" spc="254" dirty="0">
                <a:latin typeface="함초롬돋움"/>
                <a:cs typeface="함초롬돋움"/>
              </a:rPr>
              <a:t> </a:t>
            </a:r>
            <a:r>
              <a:rPr sz="1300" spc="30" dirty="0">
                <a:latin typeface="함초롬돋움"/>
                <a:cs typeface="함초롬돋움"/>
              </a:rPr>
              <a:t>등</a:t>
            </a:r>
            <a:endParaRPr sz="1300">
              <a:latin typeface="함초롬돋움"/>
              <a:cs typeface="함초롬돋움"/>
            </a:endParaRPr>
          </a:p>
        </p:txBody>
      </p:sp>
      <p:grpSp>
        <p:nvGrpSpPr>
          <p:cNvPr id="144" name="object 144"/>
          <p:cNvGrpSpPr/>
          <p:nvPr/>
        </p:nvGrpSpPr>
        <p:grpSpPr>
          <a:xfrm>
            <a:off x="1129436" y="7892542"/>
            <a:ext cx="5690870" cy="1576070"/>
            <a:chOff x="1129436" y="7892542"/>
            <a:chExt cx="5690870" cy="1576070"/>
          </a:xfrm>
        </p:grpSpPr>
        <p:sp>
          <p:nvSpPr>
            <p:cNvPr id="145" name="object 145"/>
            <p:cNvSpPr/>
            <p:nvPr/>
          </p:nvSpPr>
          <p:spPr>
            <a:xfrm>
              <a:off x="1129436" y="7897869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6" name="object 146"/>
            <p:cNvSpPr/>
            <p:nvPr/>
          </p:nvSpPr>
          <p:spPr>
            <a:xfrm>
              <a:off x="1131722" y="792527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7" name="object 147"/>
            <p:cNvSpPr/>
            <p:nvPr/>
          </p:nvSpPr>
          <p:spPr>
            <a:xfrm>
              <a:off x="1131722" y="794049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8" name="object 148"/>
            <p:cNvSpPr/>
            <p:nvPr/>
          </p:nvSpPr>
          <p:spPr>
            <a:xfrm>
              <a:off x="1131722" y="795572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9" name="object 149"/>
            <p:cNvSpPr/>
            <p:nvPr/>
          </p:nvSpPr>
          <p:spPr>
            <a:xfrm>
              <a:off x="1131722" y="797093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0" name="object 150"/>
            <p:cNvSpPr/>
            <p:nvPr/>
          </p:nvSpPr>
          <p:spPr>
            <a:xfrm>
              <a:off x="1131722" y="798616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1" name="object 151"/>
            <p:cNvSpPr/>
            <p:nvPr/>
          </p:nvSpPr>
          <p:spPr>
            <a:xfrm>
              <a:off x="1131722" y="800139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2" name="object 152"/>
            <p:cNvSpPr/>
            <p:nvPr/>
          </p:nvSpPr>
          <p:spPr>
            <a:xfrm>
              <a:off x="1129436" y="8019656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3" name="object 153"/>
            <p:cNvSpPr/>
            <p:nvPr/>
          </p:nvSpPr>
          <p:spPr>
            <a:xfrm>
              <a:off x="1131722" y="804706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4" name="object 154"/>
            <p:cNvSpPr/>
            <p:nvPr/>
          </p:nvSpPr>
          <p:spPr>
            <a:xfrm>
              <a:off x="1131722" y="806229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5" name="object 155"/>
            <p:cNvSpPr/>
            <p:nvPr/>
          </p:nvSpPr>
          <p:spPr>
            <a:xfrm>
              <a:off x="1131722" y="807750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6" name="object 156"/>
            <p:cNvSpPr/>
            <p:nvPr/>
          </p:nvSpPr>
          <p:spPr>
            <a:xfrm>
              <a:off x="1131722" y="809273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7" name="object 157"/>
            <p:cNvSpPr/>
            <p:nvPr/>
          </p:nvSpPr>
          <p:spPr>
            <a:xfrm>
              <a:off x="1131722" y="810795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8" name="object 158"/>
            <p:cNvSpPr/>
            <p:nvPr/>
          </p:nvSpPr>
          <p:spPr>
            <a:xfrm>
              <a:off x="1131722" y="812317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9" name="object 159"/>
            <p:cNvSpPr/>
            <p:nvPr/>
          </p:nvSpPr>
          <p:spPr>
            <a:xfrm>
              <a:off x="1129436" y="8141443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0" name="object 160"/>
            <p:cNvSpPr/>
            <p:nvPr/>
          </p:nvSpPr>
          <p:spPr>
            <a:xfrm>
              <a:off x="1131722" y="816884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1" name="object 161"/>
            <p:cNvSpPr/>
            <p:nvPr/>
          </p:nvSpPr>
          <p:spPr>
            <a:xfrm>
              <a:off x="1131722" y="818407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2" name="object 162"/>
            <p:cNvSpPr/>
            <p:nvPr/>
          </p:nvSpPr>
          <p:spPr>
            <a:xfrm>
              <a:off x="1131722" y="819929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3" name="object 163"/>
            <p:cNvSpPr/>
            <p:nvPr/>
          </p:nvSpPr>
          <p:spPr>
            <a:xfrm>
              <a:off x="1131722" y="821451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4" name="object 164"/>
            <p:cNvSpPr/>
            <p:nvPr/>
          </p:nvSpPr>
          <p:spPr>
            <a:xfrm>
              <a:off x="1131722" y="822973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5" name="object 165"/>
            <p:cNvSpPr/>
            <p:nvPr/>
          </p:nvSpPr>
          <p:spPr>
            <a:xfrm>
              <a:off x="1131722" y="824496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6" name="object 166"/>
            <p:cNvSpPr/>
            <p:nvPr/>
          </p:nvSpPr>
          <p:spPr>
            <a:xfrm>
              <a:off x="1131722" y="826018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7" name="object 167"/>
            <p:cNvSpPr/>
            <p:nvPr/>
          </p:nvSpPr>
          <p:spPr>
            <a:xfrm>
              <a:off x="1131722" y="827540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8" name="object 168"/>
            <p:cNvSpPr/>
            <p:nvPr/>
          </p:nvSpPr>
          <p:spPr>
            <a:xfrm>
              <a:off x="1131722" y="829063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9" name="object 169"/>
            <p:cNvSpPr/>
            <p:nvPr/>
          </p:nvSpPr>
          <p:spPr>
            <a:xfrm>
              <a:off x="1131722" y="830586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0" name="object 170"/>
            <p:cNvSpPr/>
            <p:nvPr/>
          </p:nvSpPr>
          <p:spPr>
            <a:xfrm>
              <a:off x="1131722" y="832107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1" name="object 171"/>
            <p:cNvSpPr/>
            <p:nvPr/>
          </p:nvSpPr>
          <p:spPr>
            <a:xfrm>
              <a:off x="1129436" y="833934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2" name="object 172"/>
            <p:cNvSpPr/>
            <p:nvPr/>
          </p:nvSpPr>
          <p:spPr>
            <a:xfrm>
              <a:off x="1131722" y="836674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3" name="object 173"/>
            <p:cNvSpPr/>
            <p:nvPr/>
          </p:nvSpPr>
          <p:spPr>
            <a:xfrm>
              <a:off x="1131722" y="838197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4" name="object 174"/>
            <p:cNvSpPr/>
            <p:nvPr/>
          </p:nvSpPr>
          <p:spPr>
            <a:xfrm>
              <a:off x="1131722" y="839720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5" name="object 175"/>
            <p:cNvSpPr/>
            <p:nvPr/>
          </p:nvSpPr>
          <p:spPr>
            <a:xfrm>
              <a:off x="1131722" y="841241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6" name="object 176"/>
            <p:cNvSpPr/>
            <p:nvPr/>
          </p:nvSpPr>
          <p:spPr>
            <a:xfrm>
              <a:off x="1131722" y="842764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7" name="object 177"/>
            <p:cNvSpPr/>
            <p:nvPr/>
          </p:nvSpPr>
          <p:spPr>
            <a:xfrm>
              <a:off x="1131722" y="844287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8" name="object 178"/>
            <p:cNvSpPr/>
            <p:nvPr/>
          </p:nvSpPr>
          <p:spPr>
            <a:xfrm>
              <a:off x="1129436" y="8461133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9" name="object 179"/>
            <p:cNvSpPr/>
            <p:nvPr/>
          </p:nvSpPr>
          <p:spPr>
            <a:xfrm>
              <a:off x="1131722" y="848854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0" name="object 180"/>
            <p:cNvSpPr/>
            <p:nvPr/>
          </p:nvSpPr>
          <p:spPr>
            <a:xfrm>
              <a:off x="1131722" y="850375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1" name="object 181"/>
            <p:cNvSpPr/>
            <p:nvPr/>
          </p:nvSpPr>
          <p:spPr>
            <a:xfrm>
              <a:off x="1131722" y="851898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2" name="object 182"/>
            <p:cNvSpPr/>
            <p:nvPr/>
          </p:nvSpPr>
          <p:spPr>
            <a:xfrm>
              <a:off x="1131722" y="853420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3" name="object 183"/>
            <p:cNvSpPr/>
            <p:nvPr/>
          </p:nvSpPr>
          <p:spPr>
            <a:xfrm>
              <a:off x="1131722" y="854943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4" name="object 184"/>
            <p:cNvSpPr/>
            <p:nvPr/>
          </p:nvSpPr>
          <p:spPr>
            <a:xfrm>
              <a:off x="1131722" y="856465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5" name="object 185"/>
            <p:cNvSpPr/>
            <p:nvPr/>
          </p:nvSpPr>
          <p:spPr>
            <a:xfrm>
              <a:off x="1131722" y="857987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6" name="object 186"/>
            <p:cNvSpPr/>
            <p:nvPr/>
          </p:nvSpPr>
          <p:spPr>
            <a:xfrm>
              <a:off x="1131722" y="859510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7" name="object 187"/>
            <p:cNvSpPr/>
            <p:nvPr/>
          </p:nvSpPr>
          <p:spPr>
            <a:xfrm>
              <a:off x="1131722" y="861032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8" name="object 188"/>
            <p:cNvSpPr/>
            <p:nvPr/>
          </p:nvSpPr>
          <p:spPr>
            <a:xfrm>
              <a:off x="1131722" y="862554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9" name="object 189"/>
            <p:cNvSpPr/>
            <p:nvPr/>
          </p:nvSpPr>
          <p:spPr>
            <a:xfrm>
              <a:off x="1131722" y="864077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0" name="object 190"/>
            <p:cNvSpPr/>
            <p:nvPr/>
          </p:nvSpPr>
          <p:spPr>
            <a:xfrm>
              <a:off x="1129436" y="865903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1" name="object 191"/>
            <p:cNvSpPr/>
            <p:nvPr/>
          </p:nvSpPr>
          <p:spPr>
            <a:xfrm>
              <a:off x="1131722" y="868644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2" name="object 192"/>
            <p:cNvSpPr/>
            <p:nvPr/>
          </p:nvSpPr>
          <p:spPr>
            <a:xfrm>
              <a:off x="1131722" y="870165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3" name="object 193"/>
            <p:cNvSpPr/>
            <p:nvPr/>
          </p:nvSpPr>
          <p:spPr>
            <a:xfrm>
              <a:off x="1131722" y="871688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4" name="object 194"/>
            <p:cNvSpPr/>
            <p:nvPr/>
          </p:nvSpPr>
          <p:spPr>
            <a:xfrm>
              <a:off x="1131722" y="873211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5" name="object 195"/>
            <p:cNvSpPr/>
            <p:nvPr/>
          </p:nvSpPr>
          <p:spPr>
            <a:xfrm>
              <a:off x="1131722" y="874734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6" name="object 196"/>
            <p:cNvSpPr/>
            <p:nvPr/>
          </p:nvSpPr>
          <p:spPr>
            <a:xfrm>
              <a:off x="1131722" y="876255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7" name="object 197"/>
            <p:cNvSpPr/>
            <p:nvPr/>
          </p:nvSpPr>
          <p:spPr>
            <a:xfrm>
              <a:off x="1129436" y="8780824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8" name="object 198"/>
            <p:cNvSpPr/>
            <p:nvPr/>
          </p:nvSpPr>
          <p:spPr>
            <a:xfrm>
              <a:off x="1131722" y="880822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9" name="object 199"/>
            <p:cNvSpPr/>
            <p:nvPr/>
          </p:nvSpPr>
          <p:spPr>
            <a:xfrm>
              <a:off x="1131722" y="882345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0" name="object 200"/>
            <p:cNvSpPr/>
            <p:nvPr/>
          </p:nvSpPr>
          <p:spPr>
            <a:xfrm>
              <a:off x="1131722" y="883867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1" name="object 201"/>
            <p:cNvSpPr/>
            <p:nvPr/>
          </p:nvSpPr>
          <p:spPr>
            <a:xfrm>
              <a:off x="1131722" y="885389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2" name="object 202"/>
            <p:cNvSpPr/>
            <p:nvPr/>
          </p:nvSpPr>
          <p:spPr>
            <a:xfrm>
              <a:off x="1131722" y="886912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3" name="object 203"/>
            <p:cNvSpPr/>
            <p:nvPr/>
          </p:nvSpPr>
          <p:spPr>
            <a:xfrm>
              <a:off x="1131722" y="888434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4" name="object 204"/>
            <p:cNvSpPr/>
            <p:nvPr/>
          </p:nvSpPr>
          <p:spPr>
            <a:xfrm>
              <a:off x="1131722" y="889956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5" name="object 205"/>
            <p:cNvSpPr/>
            <p:nvPr/>
          </p:nvSpPr>
          <p:spPr>
            <a:xfrm>
              <a:off x="1131722" y="891479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6" name="object 206"/>
            <p:cNvSpPr/>
            <p:nvPr/>
          </p:nvSpPr>
          <p:spPr>
            <a:xfrm>
              <a:off x="1131722" y="893001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7" name="object 207"/>
            <p:cNvSpPr/>
            <p:nvPr/>
          </p:nvSpPr>
          <p:spPr>
            <a:xfrm>
              <a:off x="1131722" y="894523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8" name="object 208"/>
            <p:cNvSpPr/>
            <p:nvPr/>
          </p:nvSpPr>
          <p:spPr>
            <a:xfrm>
              <a:off x="1131722" y="896045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9" name="object 209"/>
            <p:cNvSpPr/>
            <p:nvPr/>
          </p:nvSpPr>
          <p:spPr>
            <a:xfrm>
              <a:off x="1131722" y="897568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0" name="object 210"/>
            <p:cNvSpPr/>
            <p:nvPr/>
          </p:nvSpPr>
          <p:spPr>
            <a:xfrm>
              <a:off x="1131722" y="899091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1" name="object 211"/>
            <p:cNvSpPr/>
            <p:nvPr/>
          </p:nvSpPr>
          <p:spPr>
            <a:xfrm>
              <a:off x="1131722" y="900612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2" name="object 212"/>
            <p:cNvSpPr/>
            <p:nvPr/>
          </p:nvSpPr>
          <p:spPr>
            <a:xfrm>
              <a:off x="1131722" y="902135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3" name="object 213"/>
            <p:cNvSpPr/>
            <p:nvPr/>
          </p:nvSpPr>
          <p:spPr>
            <a:xfrm>
              <a:off x="1131722" y="903658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4" name="object 214"/>
            <p:cNvSpPr/>
            <p:nvPr/>
          </p:nvSpPr>
          <p:spPr>
            <a:xfrm>
              <a:off x="1131722" y="905179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5" name="object 215"/>
            <p:cNvSpPr/>
            <p:nvPr/>
          </p:nvSpPr>
          <p:spPr>
            <a:xfrm>
              <a:off x="1131722" y="906702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6" name="object 216"/>
            <p:cNvSpPr/>
            <p:nvPr/>
          </p:nvSpPr>
          <p:spPr>
            <a:xfrm>
              <a:off x="1131722" y="908225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7" name="object 217"/>
            <p:cNvSpPr/>
            <p:nvPr/>
          </p:nvSpPr>
          <p:spPr>
            <a:xfrm>
              <a:off x="1129436" y="9100515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8" name="object 218"/>
            <p:cNvSpPr/>
            <p:nvPr/>
          </p:nvSpPr>
          <p:spPr>
            <a:xfrm>
              <a:off x="1131722" y="912792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9" name="object 219"/>
            <p:cNvSpPr/>
            <p:nvPr/>
          </p:nvSpPr>
          <p:spPr>
            <a:xfrm>
              <a:off x="1129436" y="9146184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0" name="object 220"/>
            <p:cNvSpPr/>
            <p:nvPr/>
          </p:nvSpPr>
          <p:spPr>
            <a:xfrm>
              <a:off x="1131722" y="917359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1" name="object 221"/>
            <p:cNvSpPr/>
            <p:nvPr/>
          </p:nvSpPr>
          <p:spPr>
            <a:xfrm>
              <a:off x="1129436" y="9191853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2" name="object 222"/>
            <p:cNvSpPr/>
            <p:nvPr/>
          </p:nvSpPr>
          <p:spPr>
            <a:xfrm>
              <a:off x="1129436" y="9222302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3" name="object 223"/>
            <p:cNvSpPr/>
            <p:nvPr/>
          </p:nvSpPr>
          <p:spPr>
            <a:xfrm>
              <a:off x="1131722" y="924970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4" name="object 224"/>
            <p:cNvSpPr/>
            <p:nvPr/>
          </p:nvSpPr>
          <p:spPr>
            <a:xfrm>
              <a:off x="1129436" y="926797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5" name="object 225"/>
            <p:cNvSpPr/>
            <p:nvPr/>
          </p:nvSpPr>
          <p:spPr>
            <a:xfrm>
              <a:off x="1131722" y="929537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6" name="object 226"/>
            <p:cNvSpPr/>
            <p:nvPr/>
          </p:nvSpPr>
          <p:spPr>
            <a:xfrm>
              <a:off x="1131722" y="931059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7" name="object 227"/>
            <p:cNvSpPr/>
            <p:nvPr/>
          </p:nvSpPr>
          <p:spPr>
            <a:xfrm>
              <a:off x="1131722" y="932582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8" name="object 228"/>
            <p:cNvSpPr/>
            <p:nvPr/>
          </p:nvSpPr>
          <p:spPr>
            <a:xfrm>
              <a:off x="1129436" y="934408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9" name="object 229"/>
            <p:cNvSpPr/>
            <p:nvPr/>
          </p:nvSpPr>
          <p:spPr>
            <a:xfrm>
              <a:off x="1131722" y="937149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0" name="object 230"/>
            <p:cNvSpPr/>
            <p:nvPr/>
          </p:nvSpPr>
          <p:spPr>
            <a:xfrm>
              <a:off x="1131722" y="938670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1" name="object 231"/>
            <p:cNvSpPr/>
            <p:nvPr/>
          </p:nvSpPr>
          <p:spPr>
            <a:xfrm>
              <a:off x="1131722" y="940193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2" name="object 232"/>
            <p:cNvSpPr/>
            <p:nvPr/>
          </p:nvSpPr>
          <p:spPr>
            <a:xfrm>
              <a:off x="1129436" y="9420206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3" name="object 233"/>
            <p:cNvSpPr/>
            <p:nvPr/>
          </p:nvSpPr>
          <p:spPr>
            <a:xfrm>
              <a:off x="1131722" y="944760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4" name="object 234"/>
            <p:cNvSpPr/>
            <p:nvPr/>
          </p:nvSpPr>
          <p:spPr>
            <a:xfrm>
              <a:off x="1131722" y="9462833"/>
              <a:ext cx="0" cy="3175"/>
            </a:xfrm>
            <a:custGeom>
              <a:avLst/>
              <a:gdLst/>
              <a:ahLst/>
              <a:cxnLst/>
              <a:rect l="l" t="t" r="r" b="b"/>
              <a:pathLst>
                <a:path h="3175">
                  <a:moveTo>
                    <a:pt x="-2286" y="1523"/>
                  </a:moveTo>
                  <a:lnTo>
                    <a:pt x="2286" y="1523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5" name="object 235"/>
            <p:cNvSpPr/>
            <p:nvPr/>
          </p:nvSpPr>
          <p:spPr>
            <a:xfrm>
              <a:off x="1130198" y="7894828"/>
              <a:ext cx="2595880" cy="0"/>
            </a:xfrm>
            <a:custGeom>
              <a:avLst/>
              <a:gdLst/>
              <a:ahLst/>
              <a:cxnLst/>
              <a:rect l="l" t="t" r="r" b="b"/>
              <a:pathLst>
                <a:path w="2595879">
                  <a:moveTo>
                    <a:pt x="0" y="0"/>
                  </a:moveTo>
                  <a:lnTo>
                    <a:pt x="6095" y="0"/>
                  </a:lnTo>
                </a:path>
                <a:path w="2595879">
                  <a:moveTo>
                    <a:pt x="15227" y="0"/>
                  </a:moveTo>
                  <a:lnTo>
                    <a:pt x="21323" y="0"/>
                  </a:lnTo>
                </a:path>
                <a:path w="2595879">
                  <a:moveTo>
                    <a:pt x="30467" y="0"/>
                  </a:moveTo>
                  <a:lnTo>
                    <a:pt x="36563" y="0"/>
                  </a:lnTo>
                </a:path>
                <a:path w="2595879">
                  <a:moveTo>
                    <a:pt x="45694" y="0"/>
                  </a:moveTo>
                  <a:lnTo>
                    <a:pt x="51790" y="0"/>
                  </a:lnTo>
                </a:path>
                <a:path w="2595879">
                  <a:moveTo>
                    <a:pt x="60934" y="0"/>
                  </a:moveTo>
                  <a:lnTo>
                    <a:pt x="67017" y="0"/>
                  </a:lnTo>
                </a:path>
                <a:path w="2595879">
                  <a:moveTo>
                    <a:pt x="76161" y="0"/>
                  </a:moveTo>
                  <a:lnTo>
                    <a:pt x="82257" y="0"/>
                  </a:lnTo>
                </a:path>
                <a:path w="2595879">
                  <a:moveTo>
                    <a:pt x="91389" y="0"/>
                  </a:moveTo>
                  <a:lnTo>
                    <a:pt x="97485" y="0"/>
                  </a:lnTo>
                </a:path>
                <a:path w="2595879">
                  <a:moveTo>
                    <a:pt x="106629" y="0"/>
                  </a:moveTo>
                  <a:lnTo>
                    <a:pt x="112712" y="0"/>
                  </a:lnTo>
                </a:path>
                <a:path w="2595879">
                  <a:moveTo>
                    <a:pt x="121856" y="0"/>
                  </a:moveTo>
                  <a:lnTo>
                    <a:pt x="127952" y="0"/>
                  </a:lnTo>
                </a:path>
                <a:path w="2595879">
                  <a:moveTo>
                    <a:pt x="137083" y="0"/>
                  </a:moveTo>
                  <a:lnTo>
                    <a:pt x="143179" y="0"/>
                  </a:lnTo>
                </a:path>
                <a:path w="2595879">
                  <a:moveTo>
                    <a:pt x="152323" y="0"/>
                  </a:moveTo>
                  <a:lnTo>
                    <a:pt x="158407" y="0"/>
                  </a:lnTo>
                </a:path>
                <a:path w="2595879">
                  <a:moveTo>
                    <a:pt x="167551" y="0"/>
                  </a:moveTo>
                  <a:lnTo>
                    <a:pt x="173647" y="0"/>
                  </a:lnTo>
                </a:path>
                <a:path w="2595879">
                  <a:moveTo>
                    <a:pt x="182778" y="0"/>
                  </a:moveTo>
                  <a:lnTo>
                    <a:pt x="188874" y="0"/>
                  </a:lnTo>
                </a:path>
                <a:path w="2595879">
                  <a:moveTo>
                    <a:pt x="198018" y="0"/>
                  </a:moveTo>
                  <a:lnTo>
                    <a:pt x="204101" y="0"/>
                  </a:lnTo>
                </a:path>
                <a:path w="2595879">
                  <a:moveTo>
                    <a:pt x="213245" y="0"/>
                  </a:moveTo>
                  <a:lnTo>
                    <a:pt x="219341" y="0"/>
                  </a:lnTo>
                </a:path>
                <a:path w="2595879">
                  <a:moveTo>
                    <a:pt x="228472" y="0"/>
                  </a:moveTo>
                  <a:lnTo>
                    <a:pt x="234569" y="0"/>
                  </a:lnTo>
                </a:path>
                <a:path w="2595879">
                  <a:moveTo>
                    <a:pt x="243712" y="0"/>
                  </a:moveTo>
                  <a:lnTo>
                    <a:pt x="249809" y="0"/>
                  </a:lnTo>
                </a:path>
                <a:path w="2595879">
                  <a:moveTo>
                    <a:pt x="258940" y="0"/>
                  </a:moveTo>
                  <a:lnTo>
                    <a:pt x="265036" y="0"/>
                  </a:lnTo>
                </a:path>
                <a:path w="2595879">
                  <a:moveTo>
                    <a:pt x="274180" y="0"/>
                  </a:moveTo>
                  <a:lnTo>
                    <a:pt x="280263" y="0"/>
                  </a:lnTo>
                </a:path>
                <a:path w="2595879">
                  <a:moveTo>
                    <a:pt x="289407" y="0"/>
                  </a:moveTo>
                  <a:lnTo>
                    <a:pt x="295503" y="0"/>
                  </a:lnTo>
                </a:path>
                <a:path w="2595879">
                  <a:moveTo>
                    <a:pt x="304634" y="0"/>
                  </a:moveTo>
                  <a:lnTo>
                    <a:pt x="310730" y="0"/>
                  </a:lnTo>
                </a:path>
                <a:path w="2595879">
                  <a:moveTo>
                    <a:pt x="319874" y="0"/>
                  </a:moveTo>
                  <a:lnTo>
                    <a:pt x="325958" y="0"/>
                  </a:lnTo>
                </a:path>
                <a:path w="2595879">
                  <a:moveTo>
                    <a:pt x="335102" y="0"/>
                  </a:moveTo>
                  <a:lnTo>
                    <a:pt x="341198" y="0"/>
                  </a:lnTo>
                </a:path>
                <a:path w="2595879">
                  <a:moveTo>
                    <a:pt x="350329" y="0"/>
                  </a:moveTo>
                  <a:lnTo>
                    <a:pt x="356425" y="0"/>
                  </a:lnTo>
                </a:path>
                <a:path w="2595879">
                  <a:moveTo>
                    <a:pt x="365569" y="0"/>
                  </a:moveTo>
                  <a:lnTo>
                    <a:pt x="371652" y="0"/>
                  </a:lnTo>
                </a:path>
                <a:path w="2595879">
                  <a:moveTo>
                    <a:pt x="380796" y="0"/>
                  </a:moveTo>
                  <a:lnTo>
                    <a:pt x="386892" y="0"/>
                  </a:lnTo>
                </a:path>
                <a:path w="2595879">
                  <a:moveTo>
                    <a:pt x="396024" y="0"/>
                  </a:moveTo>
                  <a:lnTo>
                    <a:pt x="402120" y="0"/>
                  </a:lnTo>
                </a:path>
                <a:path w="2595879">
                  <a:moveTo>
                    <a:pt x="411264" y="0"/>
                  </a:moveTo>
                  <a:lnTo>
                    <a:pt x="417347" y="0"/>
                  </a:lnTo>
                </a:path>
                <a:path w="2595879">
                  <a:moveTo>
                    <a:pt x="426491" y="0"/>
                  </a:moveTo>
                  <a:lnTo>
                    <a:pt x="432587" y="0"/>
                  </a:lnTo>
                </a:path>
                <a:path w="2595879">
                  <a:moveTo>
                    <a:pt x="441718" y="0"/>
                  </a:moveTo>
                  <a:lnTo>
                    <a:pt x="447814" y="0"/>
                  </a:lnTo>
                </a:path>
                <a:path w="2595879">
                  <a:moveTo>
                    <a:pt x="456958" y="0"/>
                  </a:moveTo>
                  <a:lnTo>
                    <a:pt x="463054" y="0"/>
                  </a:lnTo>
                </a:path>
                <a:path w="2595879">
                  <a:moveTo>
                    <a:pt x="472185" y="0"/>
                  </a:moveTo>
                  <a:lnTo>
                    <a:pt x="478281" y="0"/>
                  </a:lnTo>
                </a:path>
                <a:path w="2595879">
                  <a:moveTo>
                    <a:pt x="487413" y="0"/>
                  </a:moveTo>
                  <a:lnTo>
                    <a:pt x="493509" y="0"/>
                  </a:lnTo>
                </a:path>
                <a:path w="2595879">
                  <a:moveTo>
                    <a:pt x="502653" y="0"/>
                  </a:moveTo>
                  <a:lnTo>
                    <a:pt x="508749" y="0"/>
                  </a:lnTo>
                </a:path>
                <a:path w="2595879">
                  <a:moveTo>
                    <a:pt x="517880" y="0"/>
                  </a:moveTo>
                  <a:lnTo>
                    <a:pt x="523976" y="0"/>
                  </a:lnTo>
                </a:path>
                <a:path w="2595879">
                  <a:moveTo>
                    <a:pt x="533120" y="0"/>
                  </a:moveTo>
                  <a:lnTo>
                    <a:pt x="539203" y="0"/>
                  </a:lnTo>
                </a:path>
                <a:path w="2595879">
                  <a:moveTo>
                    <a:pt x="548347" y="0"/>
                  </a:moveTo>
                  <a:lnTo>
                    <a:pt x="554443" y="0"/>
                  </a:lnTo>
                </a:path>
                <a:path w="2595879">
                  <a:moveTo>
                    <a:pt x="563575" y="0"/>
                  </a:moveTo>
                  <a:lnTo>
                    <a:pt x="569671" y="0"/>
                  </a:lnTo>
                </a:path>
                <a:path w="2595879">
                  <a:moveTo>
                    <a:pt x="578815" y="0"/>
                  </a:moveTo>
                  <a:lnTo>
                    <a:pt x="584898" y="0"/>
                  </a:lnTo>
                </a:path>
                <a:path w="2595879">
                  <a:moveTo>
                    <a:pt x="594042" y="0"/>
                  </a:moveTo>
                  <a:lnTo>
                    <a:pt x="600138" y="0"/>
                  </a:lnTo>
                </a:path>
                <a:path w="2595879">
                  <a:moveTo>
                    <a:pt x="609269" y="0"/>
                  </a:moveTo>
                  <a:lnTo>
                    <a:pt x="615365" y="0"/>
                  </a:lnTo>
                </a:path>
                <a:path w="2595879">
                  <a:moveTo>
                    <a:pt x="624509" y="0"/>
                  </a:moveTo>
                  <a:lnTo>
                    <a:pt x="630593" y="0"/>
                  </a:lnTo>
                </a:path>
                <a:path w="2595879">
                  <a:moveTo>
                    <a:pt x="639737" y="0"/>
                  </a:moveTo>
                  <a:lnTo>
                    <a:pt x="645833" y="0"/>
                  </a:lnTo>
                </a:path>
                <a:path w="2595879">
                  <a:moveTo>
                    <a:pt x="654964" y="0"/>
                  </a:moveTo>
                  <a:lnTo>
                    <a:pt x="661060" y="0"/>
                  </a:lnTo>
                </a:path>
                <a:path w="2595879">
                  <a:moveTo>
                    <a:pt x="670204" y="0"/>
                  </a:moveTo>
                  <a:lnTo>
                    <a:pt x="676287" y="0"/>
                  </a:lnTo>
                </a:path>
                <a:path w="2595879">
                  <a:moveTo>
                    <a:pt x="685431" y="0"/>
                  </a:moveTo>
                  <a:lnTo>
                    <a:pt x="691527" y="0"/>
                  </a:lnTo>
                </a:path>
                <a:path w="2595879">
                  <a:moveTo>
                    <a:pt x="700659" y="0"/>
                  </a:moveTo>
                  <a:lnTo>
                    <a:pt x="706754" y="0"/>
                  </a:lnTo>
                </a:path>
                <a:path w="2595879">
                  <a:moveTo>
                    <a:pt x="715898" y="0"/>
                  </a:moveTo>
                  <a:lnTo>
                    <a:pt x="721995" y="0"/>
                  </a:lnTo>
                </a:path>
                <a:path w="2595879">
                  <a:moveTo>
                    <a:pt x="731126" y="0"/>
                  </a:moveTo>
                  <a:lnTo>
                    <a:pt x="737222" y="0"/>
                  </a:lnTo>
                </a:path>
                <a:path w="2595879">
                  <a:moveTo>
                    <a:pt x="746366" y="0"/>
                  </a:moveTo>
                  <a:lnTo>
                    <a:pt x="752449" y="0"/>
                  </a:lnTo>
                </a:path>
                <a:path w="2595879">
                  <a:moveTo>
                    <a:pt x="761593" y="0"/>
                  </a:moveTo>
                  <a:lnTo>
                    <a:pt x="767689" y="0"/>
                  </a:lnTo>
                </a:path>
                <a:path w="2595879">
                  <a:moveTo>
                    <a:pt x="776820" y="0"/>
                  </a:moveTo>
                  <a:lnTo>
                    <a:pt x="782916" y="0"/>
                  </a:lnTo>
                </a:path>
                <a:path w="2595879">
                  <a:moveTo>
                    <a:pt x="792060" y="0"/>
                  </a:moveTo>
                  <a:lnTo>
                    <a:pt x="798144" y="0"/>
                  </a:lnTo>
                </a:path>
                <a:path w="2595879">
                  <a:moveTo>
                    <a:pt x="807288" y="0"/>
                  </a:moveTo>
                  <a:lnTo>
                    <a:pt x="813384" y="0"/>
                  </a:lnTo>
                </a:path>
                <a:path w="2595879">
                  <a:moveTo>
                    <a:pt x="822515" y="0"/>
                  </a:moveTo>
                  <a:lnTo>
                    <a:pt x="828611" y="0"/>
                  </a:lnTo>
                </a:path>
                <a:path w="2595879">
                  <a:moveTo>
                    <a:pt x="837755" y="0"/>
                  </a:moveTo>
                  <a:lnTo>
                    <a:pt x="843838" y="0"/>
                  </a:lnTo>
                </a:path>
                <a:path w="2595879">
                  <a:moveTo>
                    <a:pt x="852982" y="0"/>
                  </a:moveTo>
                  <a:lnTo>
                    <a:pt x="859078" y="0"/>
                  </a:lnTo>
                </a:path>
                <a:path w="2595879">
                  <a:moveTo>
                    <a:pt x="868210" y="0"/>
                  </a:moveTo>
                  <a:lnTo>
                    <a:pt x="874306" y="0"/>
                  </a:lnTo>
                </a:path>
                <a:path w="2595879">
                  <a:moveTo>
                    <a:pt x="883450" y="0"/>
                  </a:moveTo>
                  <a:lnTo>
                    <a:pt x="889533" y="0"/>
                  </a:lnTo>
                </a:path>
                <a:path w="2595879">
                  <a:moveTo>
                    <a:pt x="898677" y="0"/>
                  </a:moveTo>
                  <a:lnTo>
                    <a:pt x="904773" y="0"/>
                  </a:lnTo>
                </a:path>
                <a:path w="2595879">
                  <a:moveTo>
                    <a:pt x="913904" y="0"/>
                  </a:moveTo>
                  <a:lnTo>
                    <a:pt x="920000" y="0"/>
                  </a:lnTo>
                </a:path>
                <a:path w="2595879">
                  <a:moveTo>
                    <a:pt x="929144" y="0"/>
                  </a:moveTo>
                  <a:lnTo>
                    <a:pt x="935240" y="0"/>
                  </a:lnTo>
                </a:path>
                <a:path w="2595879">
                  <a:moveTo>
                    <a:pt x="944372" y="0"/>
                  </a:moveTo>
                  <a:lnTo>
                    <a:pt x="950467" y="0"/>
                  </a:lnTo>
                </a:path>
                <a:path w="2595879">
                  <a:moveTo>
                    <a:pt x="959599" y="0"/>
                  </a:moveTo>
                  <a:lnTo>
                    <a:pt x="965695" y="0"/>
                  </a:lnTo>
                </a:path>
                <a:path w="2595879">
                  <a:moveTo>
                    <a:pt x="974839" y="0"/>
                  </a:moveTo>
                  <a:lnTo>
                    <a:pt x="980935" y="0"/>
                  </a:lnTo>
                </a:path>
                <a:path w="2595879">
                  <a:moveTo>
                    <a:pt x="990066" y="0"/>
                  </a:moveTo>
                  <a:lnTo>
                    <a:pt x="996162" y="0"/>
                  </a:lnTo>
                </a:path>
                <a:path w="2595879">
                  <a:moveTo>
                    <a:pt x="1005306" y="0"/>
                  </a:moveTo>
                  <a:lnTo>
                    <a:pt x="1011389" y="0"/>
                  </a:lnTo>
                </a:path>
                <a:path w="2595879">
                  <a:moveTo>
                    <a:pt x="1020533" y="0"/>
                  </a:moveTo>
                  <a:lnTo>
                    <a:pt x="1026629" y="0"/>
                  </a:lnTo>
                </a:path>
                <a:path w="2595879">
                  <a:moveTo>
                    <a:pt x="1035761" y="0"/>
                  </a:moveTo>
                  <a:lnTo>
                    <a:pt x="1041857" y="0"/>
                  </a:lnTo>
                </a:path>
                <a:path w="2595879">
                  <a:moveTo>
                    <a:pt x="1051001" y="0"/>
                  </a:moveTo>
                  <a:lnTo>
                    <a:pt x="1057084" y="0"/>
                  </a:lnTo>
                </a:path>
                <a:path w="2595879">
                  <a:moveTo>
                    <a:pt x="1066228" y="0"/>
                  </a:moveTo>
                  <a:lnTo>
                    <a:pt x="1072324" y="0"/>
                  </a:lnTo>
                </a:path>
                <a:path w="2595879">
                  <a:moveTo>
                    <a:pt x="1081455" y="0"/>
                  </a:moveTo>
                  <a:lnTo>
                    <a:pt x="1087551" y="0"/>
                  </a:lnTo>
                </a:path>
                <a:path w="2595879">
                  <a:moveTo>
                    <a:pt x="1096695" y="0"/>
                  </a:moveTo>
                  <a:lnTo>
                    <a:pt x="1102779" y="0"/>
                  </a:lnTo>
                </a:path>
                <a:path w="2595879">
                  <a:moveTo>
                    <a:pt x="1111923" y="0"/>
                  </a:moveTo>
                  <a:lnTo>
                    <a:pt x="1118019" y="0"/>
                  </a:lnTo>
                </a:path>
                <a:path w="2595879">
                  <a:moveTo>
                    <a:pt x="1127150" y="0"/>
                  </a:moveTo>
                  <a:lnTo>
                    <a:pt x="1133246" y="0"/>
                  </a:lnTo>
                </a:path>
                <a:path w="2595879">
                  <a:moveTo>
                    <a:pt x="1142390" y="0"/>
                  </a:moveTo>
                  <a:lnTo>
                    <a:pt x="1148486" y="0"/>
                  </a:lnTo>
                </a:path>
                <a:path w="2595879">
                  <a:moveTo>
                    <a:pt x="1157617" y="0"/>
                  </a:moveTo>
                  <a:lnTo>
                    <a:pt x="1163713" y="0"/>
                  </a:lnTo>
                </a:path>
                <a:path w="2595879">
                  <a:moveTo>
                    <a:pt x="1172845" y="0"/>
                  </a:moveTo>
                  <a:lnTo>
                    <a:pt x="1178941" y="0"/>
                  </a:lnTo>
                </a:path>
                <a:path w="2595879">
                  <a:moveTo>
                    <a:pt x="1188085" y="0"/>
                  </a:moveTo>
                  <a:lnTo>
                    <a:pt x="1194180" y="0"/>
                  </a:lnTo>
                </a:path>
                <a:path w="2595879">
                  <a:moveTo>
                    <a:pt x="1203312" y="0"/>
                  </a:moveTo>
                  <a:lnTo>
                    <a:pt x="1209408" y="0"/>
                  </a:lnTo>
                </a:path>
                <a:path w="2595879">
                  <a:moveTo>
                    <a:pt x="1218552" y="0"/>
                  </a:moveTo>
                  <a:lnTo>
                    <a:pt x="1224635" y="0"/>
                  </a:lnTo>
                </a:path>
                <a:path w="2595879">
                  <a:moveTo>
                    <a:pt x="1233779" y="0"/>
                  </a:moveTo>
                  <a:lnTo>
                    <a:pt x="1239875" y="0"/>
                  </a:lnTo>
                </a:path>
                <a:path w="2595879">
                  <a:moveTo>
                    <a:pt x="1249006" y="0"/>
                  </a:moveTo>
                  <a:lnTo>
                    <a:pt x="1255102" y="0"/>
                  </a:lnTo>
                </a:path>
                <a:path w="2595879">
                  <a:moveTo>
                    <a:pt x="1264246" y="0"/>
                  </a:moveTo>
                  <a:lnTo>
                    <a:pt x="1270330" y="0"/>
                  </a:lnTo>
                </a:path>
                <a:path w="2595879">
                  <a:moveTo>
                    <a:pt x="1279474" y="0"/>
                  </a:moveTo>
                  <a:lnTo>
                    <a:pt x="1285570" y="0"/>
                  </a:lnTo>
                </a:path>
                <a:path w="2595879">
                  <a:moveTo>
                    <a:pt x="1294701" y="0"/>
                  </a:moveTo>
                  <a:lnTo>
                    <a:pt x="1300797" y="0"/>
                  </a:lnTo>
                </a:path>
                <a:path w="2595879">
                  <a:moveTo>
                    <a:pt x="1309941" y="0"/>
                  </a:moveTo>
                  <a:lnTo>
                    <a:pt x="1316024" y="0"/>
                  </a:lnTo>
                </a:path>
                <a:path w="2595879">
                  <a:moveTo>
                    <a:pt x="1325168" y="0"/>
                  </a:moveTo>
                  <a:lnTo>
                    <a:pt x="1331264" y="0"/>
                  </a:lnTo>
                </a:path>
                <a:path w="2595879">
                  <a:moveTo>
                    <a:pt x="1340396" y="0"/>
                  </a:moveTo>
                  <a:lnTo>
                    <a:pt x="1346492" y="0"/>
                  </a:lnTo>
                </a:path>
                <a:path w="2595879">
                  <a:moveTo>
                    <a:pt x="1355636" y="0"/>
                  </a:moveTo>
                  <a:lnTo>
                    <a:pt x="1361719" y="0"/>
                  </a:lnTo>
                </a:path>
                <a:path w="2595879">
                  <a:moveTo>
                    <a:pt x="1370863" y="0"/>
                  </a:moveTo>
                  <a:lnTo>
                    <a:pt x="1376959" y="0"/>
                  </a:lnTo>
                </a:path>
                <a:path w="2595879">
                  <a:moveTo>
                    <a:pt x="1386090" y="0"/>
                  </a:moveTo>
                  <a:lnTo>
                    <a:pt x="1392186" y="0"/>
                  </a:lnTo>
                </a:path>
                <a:path w="2595879">
                  <a:moveTo>
                    <a:pt x="1401330" y="0"/>
                  </a:moveTo>
                  <a:lnTo>
                    <a:pt x="1407426" y="0"/>
                  </a:lnTo>
                </a:path>
                <a:path w="2595879">
                  <a:moveTo>
                    <a:pt x="1416558" y="0"/>
                  </a:moveTo>
                  <a:lnTo>
                    <a:pt x="1422654" y="0"/>
                  </a:lnTo>
                </a:path>
                <a:path w="2595879">
                  <a:moveTo>
                    <a:pt x="1431798" y="0"/>
                  </a:moveTo>
                  <a:lnTo>
                    <a:pt x="1437881" y="0"/>
                  </a:lnTo>
                </a:path>
                <a:path w="2595879">
                  <a:moveTo>
                    <a:pt x="1447025" y="0"/>
                  </a:moveTo>
                  <a:lnTo>
                    <a:pt x="1453121" y="0"/>
                  </a:lnTo>
                </a:path>
                <a:path w="2595879">
                  <a:moveTo>
                    <a:pt x="1462252" y="0"/>
                  </a:moveTo>
                  <a:lnTo>
                    <a:pt x="1468348" y="0"/>
                  </a:lnTo>
                </a:path>
                <a:path w="2595879">
                  <a:moveTo>
                    <a:pt x="1477492" y="0"/>
                  </a:moveTo>
                  <a:lnTo>
                    <a:pt x="1483575" y="0"/>
                  </a:lnTo>
                </a:path>
                <a:path w="2595879">
                  <a:moveTo>
                    <a:pt x="1492719" y="0"/>
                  </a:moveTo>
                  <a:lnTo>
                    <a:pt x="1498815" y="0"/>
                  </a:lnTo>
                </a:path>
                <a:path w="2595879">
                  <a:moveTo>
                    <a:pt x="1507947" y="0"/>
                  </a:moveTo>
                  <a:lnTo>
                    <a:pt x="1514043" y="0"/>
                  </a:lnTo>
                </a:path>
                <a:path w="2595879">
                  <a:moveTo>
                    <a:pt x="1523187" y="0"/>
                  </a:moveTo>
                  <a:lnTo>
                    <a:pt x="1529270" y="0"/>
                  </a:lnTo>
                </a:path>
                <a:path w="2595879">
                  <a:moveTo>
                    <a:pt x="1538414" y="0"/>
                  </a:moveTo>
                  <a:lnTo>
                    <a:pt x="1544510" y="0"/>
                  </a:lnTo>
                </a:path>
                <a:path w="2595879">
                  <a:moveTo>
                    <a:pt x="1553641" y="0"/>
                  </a:moveTo>
                  <a:lnTo>
                    <a:pt x="1559737" y="0"/>
                  </a:lnTo>
                </a:path>
                <a:path w="2595879">
                  <a:moveTo>
                    <a:pt x="1568881" y="0"/>
                  </a:moveTo>
                  <a:lnTo>
                    <a:pt x="1574965" y="0"/>
                  </a:lnTo>
                </a:path>
                <a:path w="2595879">
                  <a:moveTo>
                    <a:pt x="1584109" y="0"/>
                  </a:moveTo>
                  <a:lnTo>
                    <a:pt x="1590205" y="0"/>
                  </a:lnTo>
                </a:path>
                <a:path w="2595879">
                  <a:moveTo>
                    <a:pt x="1599336" y="0"/>
                  </a:moveTo>
                  <a:lnTo>
                    <a:pt x="1605432" y="0"/>
                  </a:lnTo>
                </a:path>
                <a:path w="2595879">
                  <a:moveTo>
                    <a:pt x="1614576" y="0"/>
                  </a:moveTo>
                  <a:lnTo>
                    <a:pt x="1620672" y="0"/>
                  </a:lnTo>
                </a:path>
                <a:path w="2595879">
                  <a:moveTo>
                    <a:pt x="1629803" y="0"/>
                  </a:moveTo>
                  <a:lnTo>
                    <a:pt x="1635899" y="0"/>
                  </a:lnTo>
                </a:path>
                <a:path w="2595879">
                  <a:moveTo>
                    <a:pt x="1645030" y="0"/>
                  </a:moveTo>
                  <a:lnTo>
                    <a:pt x="1651127" y="0"/>
                  </a:lnTo>
                </a:path>
                <a:path w="2595879">
                  <a:moveTo>
                    <a:pt x="1660271" y="0"/>
                  </a:moveTo>
                  <a:lnTo>
                    <a:pt x="1666366" y="0"/>
                  </a:lnTo>
                </a:path>
                <a:path w="2595879">
                  <a:moveTo>
                    <a:pt x="1675498" y="0"/>
                  </a:moveTo>
                  <a:lnTo>
                    <a:pt x="1681594" y="0"/>
                  </a:lnTo>
                </a:path>
                <a:path w="2595879">
                  <a:moveTo>
                    <a:pt x="1690738" y="0"/>
                  </a:moveTo>
                  <a:lnTo>
                    <a:pt x="1696821" y="0"/>
                  </a:lnTo>
                </a:path>
                <a:path w="2595879">
                  <a:moveTo>
                    <a:pt x="1705965" y="0"/>
                  </a:moveTo>
                  <a:lnTo>
                    <a:pt x="1712061" y="0"/>
                  </a:lnTo>
                </a:path>
                <a:path w="2595879">
                  <a:moveTo>
                    <a:pt x="1721192" y="0"/>
                  </a:moveTo>
                  <a:lnTo>
                    <a:pt x="1727288" y="0"/>
                  </a:lnTo>
                </a:path>
                <a:path w="2595879">
                  <a:moveTo>
                    <a:pt x="1736432" y="0"/>
                  </a:moveTo>
                  <a:lnTo>
                    <a:pt x="1742516" y="0"/>
                  </a:lnTo>
                </a:path>
                <a:path w="2595879">
                  <a:moveTo>
                    <a:pt x="1751660" y="0"/>
                  </a:moveTo>
                  <a:lnTo>
                    <a:pt x="1757756" y="0"/>
                  </a:lnTo>
                </a:path>
                <a:path w="2595879">
                  <a:moveTo>
                    <a:pt x="1766887" y="0"/>
                  </a:moveTo>
                  <a:lnTo>
                    <a:pt x="1772983" y="0"/>
                  </a:lnTo>
                </a:path>
                <a:path w="2595879">
                  <a:moveTo>
                    <a:pt x="1782127" y="0"/>
                  </a:moveTo>
                  <a:lnTo>
                    <a:pt x="1788210" y="0"/>
                  </a:lnTo>
                </a:path>
                <a:path w="2595879">
                  <a:moveTo>
                    <a:pt x="1797354" y="0"/>
                  </a:moveTo>
                  <a:lnTo>
                    <a:pt x="1803450" y="0"/>
                  </a:lnTo>
                </a:path>
                <a:path w="2595879">
                  <a:moveTo>
                    <a:pt x="1812582" y="0"/>
                  </a:moveTo>
                  <a:lnTo>
                    <a:pt x="1818678" y="0"/>
                  </a:lnTo>
                </a:path>
                <a:path w="2595879">
                  <a:moveTo>
                    <a:pt x="1827822" y="0"/>
                  </a:moveTo>
                  <a:lnTo>
                    <a:pt x="1833905" y="0"/>
                  </a:lnTo>
                </a:path>
                <a:path w="2595879">
                  <a:moveTo>
                    <a:pt x="1843049" y="0"/>
                  </a:moveTo>
                  <a:lnTo>
                    <a:pt x="1849145" y="0"/>
                  </a:lnTo>
                </a:path>
                <a:path w="2595879">
                  <a:moveTo>
                    <a:pt x="1858276" y="0"/>
                  </a:moveTo>
                  <a:lnTo>
                    <a:pt x="1864372" y="0"/>
                  </a:lnTo>
                </a:path>
                <a:path w="2595879">
                  <a:moveTo>
                    <a:pt x="1873516" y="0"/>
                  </a:moveTo>
                  <a:lnTo>
                    <a:pt x="1879612" y="0"/>
                  </a:lnTo>
                </a:path>
                <a:path w="2595879">
                  <a:moveTo>
                    <a:pt x="1888743" y="0"/>
                  </a:moveTo>
                  <a:lnTo>
                    <a:pt x="1894839" y="0"/>
                  </a:lnTo>
                </a:path>
                <a:path w="2595879">
                  <a:moveTo>
                    <a:pt x="1903984" y="0"/>
                  </a:moveTo>
                  <a:lnTo>
                    <a:pt x="1910067" y="0"/>
                  </a:lnTo>
                </a:path>
                <a:path w="2595879">
                  <a:moveTo>
                    <a:pt x="1919211" y="0"/>
                  </a:moveTo>
                  <a:lnTo>
                    <a:pt x="1925307" y="0"/>
                  </a:lnTo>
                </a:path>
                <a:path w="2595879">
                  <a:moveTo>
                    <a:pt x="1934438" y="0"/>
                  </a:moveTo>
                  <a:lnTo>
                    <a:pt x="1940534" y="0"/>
                  </a:lnTo>
                </a:path>
                <a:path w="2595879">
                  <a:moveTo>
                    <a:pt x="1949678" y="0"/>
                  </a:moveTo>
                  <a:lnTo>
                    <a:pt x="1955761" y="0"/>
                  </a:lnTo>
                </a:path>
                <a:path w="2595879">
                  <a:moveTo>
                    <a:pt x="1964905" y="0"/>
                  </a:moveTo>
                  <a:lnTo>
                    <a:pt x="1971001" y="0"/>
                  </a:lnTo>
                </a:path>
                <a:path w="2595879">
                  <a:moveTo>
                    <a:pt x="1980133" y="0"/>
                  </a:moveTo>
                  <a:lnTo>
                    <a:pt x="1986229" y="0"/>
                  </a:lnTo>
                </a:path>
                <a:path w="2595879">
                  <a:moveTo>
                    <a:pt x="1995373" y="0"/>
                  </a:moveTo>
                  <a:lnTo>
                    <a:pt x="2001456" y="0"/>
                  </a:lnTo>
                </a:path>
                <a:path w="2595879">
                  <a:moveTo>
                    <a:pt x="2010600" y="0"/>
                  </a:moveTo>
                  <a:lnTo>
                    <a:pt x="2016696" y="0"/>
                  </a:lnTo>
                </a:path>
                <a:path w="2595879">
                  <a:moveTo>
                    <a:pt x="2025827" y="0"/>
                  </a:moveTo>
                  <a:lnTo>
                    <a:pt x="2031923" y="0"/>
                  </a:lnTo>
                </a:path>
                <a:path w="2595879">
                  <a:moveTo>
                    <a:pt x="2041067" y="0"/>
                  </a:moveTo>
                  <a:lnTo>
                    <a:pt x="2047151" y="0"/>
                  </a:lnTo>
                </a:path>
                <a:path w="2595879">
                  <a:moveTo>
                    <a:pt x="2056295" y="0"/>
                  </a:moveTo>
                  <a:lnTo>
                    <a:pt x="2062391" y="0"/>
                  </a:lnTo>
                </a:path>
                <a:path w="2595879">
                  <a:moveTo>
                    <a:pt x="2071522" y="0"/>
                  </a:moveTo>
                  <a:lnTo>
                    <a:pt x="2077618" y="0"/>
                  </a:lnTo>
                </a:path>
                <a:path w="2595879">
                  <a:moveTo>
                    <a:pt x="2086762" y="0"/>
                  </a:moveTo>
                  <a:lnTo>
                    <a:pt x="2092858" y="0"/>
                  </a:lnTo>
                </a:path>
                <a:path w="2595879">
                  <a:moveTo>
                    <a:pt x="2101989" y="0"/>
                  </a:moveTo>
                  <a:lnTo>
                    <a:pt x="2108085" y="0"/>
                  </a:lnTo>
                </a:path>
                <a:path w="2595879">
                  <a:moveTo>
                    <a:pt x="2117216" y="0"/>
                  </a:moveTo>
                  <a:lnTo>
                    <a:pt x="2123313" y="0"/>
                  </a:lnTo>
                </a:path>
                <a:path w="2595879">
                  <a:moveTo>
                    <a:pt x="2132456" y="0"/>
                  </a:moveTo>
                  <a:lnTo>
                    <a:pt x="2138553" y="0"/>
                  </a:lnTo>
                </a:path>
                <a:path w="2595879">
                  <a:moveTo>
                    <a:pt x="2147684" y="0"/>
                  </a:moveTo>
                  <a:lnTo>
                    <a:pt x="2153780" y="0"/>
                  </a:lnTo>
                </a:path>
                <a:path w="2595879">
                  <a:moveTo>
                    <a:pt x="2162924" y="0"/>
                  </a:moveTo>
                  <a:lnTo>
                    <a:pt x="2169007" y="0"/>
                  </a:lnTo>
                </a:path>
                <a:path w="2595879">
                  <a:moveTo>
                    <a:pt x="2178151" y="0"/>
                  </a:moveTo>
                  <a:lnTo>
                    <a:pt x="2184247" y="0"/>
                  </a:lnTo>
                </a:path>
                <a:path w="2595879">
                  <a:moveTo>
                    <a:pt x="2193378" y="0"/>
                  </a:moveTo>
                  <a:lnTo>
                    <a:pt x="2199474" y="0"/>
                  </a:lnTo>
                </a:path>
                <a:path w="2595879">
                  <a:moveTo>
                    <a:pt x="2208618" y="0"/>
                  </a:moveTo>
                  <a:lnTo>
                    <a:pt x="2214702" y="0"/>
                  </a:lnTo>
                </a:path>
                <a:path w="2595879">
                  <a:moveTo>
                    <a:pt x="2223846" y="0"/>
                  </a:moveTo>
                  <a:lnTo>
                    <a:pt x="2229942" y="0"/>
                  </a:lnTo>
                </a:path>
                <a:path w="2595879">
                  <a:moveTo>
                    <a:pt x="2239073" y="0"/>
                  </a:moveTo>
                  <a:lnTo>
                    <a:pt x="2245169" y="0"/>
                  </a:lnTo>
                </a:path>
                <a:path w="2595879">
                  <a:moveTo>
                    <a:pt x="2254313" y="0"/>
                  </a:moveTo>
                  <a:lnTo>
                    <a:pt x="2260396" y="0"/>
                  </a:lnTo>
                </a:path>
                <a:path w="2595879">
                  <a:moveTo>
                    <a:pt x="2269540" y="0"/>
                  </a:moveTo>
                  <a:lnTo>
                    <a:pt x="2275636" y="0"/>
                  </a:lnTo>
                </a:path>
                <a:path w="2595879">
                  <a:moveTo>
                    <a:pt x="2284768" y="0"/>
                  </a:moveTo>
                  <a:lnTo>
                    <a:pt x="2290864" y="0"/>
                  </a:lnTo>
                </a:path>
                <a:path w="2595879">
                  <a:moveTo>
                    <a:pt x="2300008" y="0"/>
                  </a:moveTo>
                  <a:lnTo>
                    <a:pt x="2306091" y="0"/>
                  </a:lnTo>
                </a:path>
                <a:path w="2595879">
                  <a:moveTo>
                    <a:pt x="2315235" y="0"/>
                  </a:moveTo>
                  <a:lnTo>
                    <a:pt x="2321331" y="0"/>
                  </a:lnTo>
                </a:path>
                <a:path w="2595879">
                  <a:moveTo>
                    <a:pt x="2330462" y="0"/>
                  </a:moveTo>
                  <a:lnTo>
                    <a:pt x="2336558" y="0"/>
                  </a:lnTo>
                </a:path>
                <a:path w="2595879">
                  <a:moveTo>
                    <a:pt x="2345702" y="0"/>
                  </a:moveTo>
                  <a:lnTo>
                    <a:pt x="2351798" y="0"/>
                  </a:lnTo>
                </a:path>
                <a:path w="2595879">
                  <a:moveTo>
                    <a:pt x="2360929" y="0"/>
                  </a:moveTo>
                  <a:lnTo>
                    <a:pt x="2367026" y="0"/>
                  </a:lnTo>
                </a:path>
                <a:path w="2595879">
                  <a:moveTo>
                    <a:pt x="2376169" y="0"/>
                  </a:moveTo>
                  <a:lnTo>
                    <a:pt x="2382253" y="0"/>
                  </a:lnTo>
                </a:path>
                <a:path w="2595879">
                  <a:moveTo>
                    <a:pt x="2391397" y="0"/>
                  </a:moveTo>
                  <a:lnTo>
                    <a:pt x="2397493" y="0"/>
                  </a:lnTo>
                </a:path>
                <a:path w="2595879">
                  <a:moveTo>
                    <a:pt x="2406624" y="0"/>
                  </a:moveTo>
                  <a:lnTo>
                    <a:pt x="2412720" y="0"/>
                  </a:lnTo>
                </a:path>
                <a:path w="2595879">
                  <a:moveTo>
                    <a:pt x="2421864" y="0"/>
                  </a:moveTo>
                  <a:lnTo>
                    <a:pt x="2427947" y="0"/>
                  </a:lnTo>
                </a:path>
                <a:path w="2595879">
                  <a:moveTo>
                    <a:pt x="2437091" y="0"/>
                  </a:moveTo>
                  <a:lnTo>
                    <a:pt x="2443187" y="0"/>
                  </a:lnTo>
                </a:path>
                <a:path w="2595879">
                  <a:moveTo>
                    <a:pt x="2452319" y="0"/>
                  </a:moveTo>
                  <a:lnTo>
                    <a:pt x="2458415" y="0"/>
                  </a:lnTo>
                </a:path>
                <a:path w="2595879">
                  <a:moveTo>
                    <a:pt x="2467559" y="0"/>
                  </a:moveTo>
                  <a:lnTo>
                    <a:pt x="2473642" y="0"/>
                  </a:lnTo>
                </a:path>
                <a:path w="2595879">
                  <a:moveTo>
                    <a:pt x="2482786" y="0"/>
                  </a:moveTo>
                  <a:lnTo>
                    <a:pt x="2488882" y="0"/>
                  </a:lnTo>
                </a:path>
                <a:path w="2595879">
                  <a:moveTo>
                    <a:pt x="2498013" y="0"/>
                  </a:moveTo>
                  <a:lnTo>
                    <a:pt x="2504109" y="0"/>
                  </a:lnTo>
                </a:path>
                <a:path w="2595879">
                  <a:moveTo>
                    <a:pt x="2513253" y="0"/>
                  </a:moveTo>
                  <a:lnTo>
                    <a:pt x="2519337" y="0"/>
                  </a:lnTo>
                </a:path>
                <a:path w="2595879">
                  <a:moveTo>
                    <a:pt x="2528481" y="0"/>
                  </a:moveTo>
                  <a:lnTo>
                    <a:pt x="2534577" y="0"/>
                  </a:lnTo>
                </a:path>
                <a:path w="2595879">
                  <a:moveTo>
                    <a:pt x="2543708" y="0"/>
                  </a:moveTo>
                  <a:lnTo>
                    <a:pt x="2549804" y="0"/>
                  </a:lnTo>
                </a:path>
                <a:path w="2595879">
                  <a:moveTo>
                    <a:pt x="2558948" y="0"/>
                  </a:moveTo>
                  <a:lnTo>
                    <a:pt x="2565044" y="0"/>
                  </a:lnTo>
                </a:path>
                <a:path w="2595879">
                  <a:moveTo>
                    <a:pt x="2574175" y="0"/>
                  </a:moveTo>
                  <a:lnTo>
                    <a:pt x="2580271" y="0"/>
                  </a:lnTo>
                </a:path>
                <a:path w="2595879">
                  <a:moveTo>
                    <a:pt x="2589403" y="0"/>
                  </a:moveTo>
                  <a:lnTo>
                    <a:pt x="2595499" y="0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6" name="object 236"/>
            <p:cNvSpPr/>
            <p:nvPr/>
          </p:nvSpPr>
          <p:spPr>
            <a:xfrm>
              <a:off x="3775202" y="7897869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2" y="0"/>
                  </a:lnTo>
                </a:path>
                <a:path w="5079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7" name="object 237"/>
            <p:cNvSpPr/>
            <p:nvPr/>
          </p:nvSpPr>
          <p:spPr>
            <a:xfrm>
              <a:off x="3777487" y="792527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8" name="object 238"/>
            <p:cNvSpPr/>
            <p:nvPr/>
          </p:nvSpPr>
          <p:spPr>
            <a:xfrm>
              <a:off x="3777487" y="794049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9" name="object 239"/>
            <p:cNvSpPr/>
            <p:nvPr/>
          </p:nvSpPr>
          <p:spPr>
            <a:xfrm>
              <a:off x="3777487" y="795572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0" name="object 240"/>
            <p:cNvSpPr/>
            <p:nvPr/>
          </p:nvSpPr>
          <p:spPr>
            <a:xfrm>
              <a:off x="3777487" y="797093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1" name="object 241"/>
            <p:cNvSpPr/>
            <p:nvPr/>
          </p:nvSpPr>
          <p:spPr>
            <a:xfrm>
              <a:off x="3777487" y="798616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2" name="object 242"/>
            <p:cNvSpPr/>
            <p:nvPr/>
          </p:nvSpPr>
          <p:spPr>
            <a:xfrm>
              <a:off x="3777487" y="800139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3" name="object 243"/>
            <p:cNvSpPr/>
            <p:nvPr/>
          </p:nvSpPr>
          <p:spPr>
            <a:xfrm>
              <a:off x="3775202" y="8019656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2" y="0"/>
                  </a:lnTo>
                </a:path>
                <a:path w="5079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4" name="object 244"/>
            <p:cNvSpPr/>
            <p:nvPr/>
          </p:nvSpPr>
          <p:spPr>
            <a:xfrm>
              <a:off x="3777487" y="804706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5" name="object 245"/>
            <p:cNvSpPr/>
            <p:nvPr/>
          </p:nvSpPr>
          <p:spPr>
            <a:xfrm>
              <a:off x="3777487" y="806229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6" name="object 246"/>
            <p:cNvSpPr/>
            <p:nvPr/>
          </p:nvSpPr>
          <p:spPr>
            <a:xfrm>
              <a:off x="3777487" y="807750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7" name="object 247"/>
            <p:cNvSpPr/>
            <p:nvPr/>
          </p:nvSpPr>
          <p:spPr>
            <a:xfrm>
              <a:off x="3777487" y="809273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8" name="object 248"/>
            <p:cNvSpPr/>
            <p:nvPr/>
          </p:nvSpPr>
          <p:spPr>
            <a:xfrm>
              <a:off x="3777487" y="810795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9" name="object 249"/>
            <p:cNvSpPr/>
            <p:nvPr/>
          </p:nvSpPr>
          <p:spPr>
            <a:xfrm>
              <a:off x="3777487" y="812317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0" name="object 250"/>
            <p:cNvSpPr/>
            <p:nvPr/>
          </p:nvSpPr>
          <p:spPr>
            <a:xfrm>
              <a:off x="3775202" y="8141443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2" y="0"/>
                  </a:lnTo>
                </a:path>
                <a:path w="5079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1" name="object 251"/>
            <p:cNvSpPr/>
            <p:nvPr/>
          </p:nvSpPr>
          <p:spPr>
            <a:xfrm>
              <a:off x="3777487" y="816884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2" name="object 252"/>
            <p:cNvSpPr/>
            <p:nvPr/>
          </p:nvSpPr>
          <p:spPr>
            <a:xfrm>
              <a:off x="3777487" y="818407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3" name="object 253"/>
            <p:cNvSpPr/>
            <p:nvPr/>
          </p:nvSpPr>
          <p:spPr>
            <a:xfrm>
              <a:off x="3777487" y="819929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4" name="object 254"/>
            <p:cNvSpPr/>
            <p:nvPr/>
          </p:nvSpPr>
          <p:spPr>
            <a:xfrm>
              <a:off x="3777487" y="821451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5" name="object 255"/>
            <p:cNvSpPr/>
            <p:nvPr/>
          </p:nvSpPr>
          <p:spPr>
            <a:xfrm>
              <a:off x="3777487" y="822973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6" name="object 256"/>
            <p:cNvSpPr/>
            <p:nvPr/>
          </p:nvSpPr>
          <p:spPr>
            <a:xfrm>
              <a:off x="3777487" y="824496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7" name="object 257"/>
            <p:cNvSpPr/>
            <p:nvPr/>
          </p:nvSpPr>
          <p:spPr>
            <a:xfrm>
              <a:off x="3777487" y="826018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8" name="object 258"/>
            <p:cNvSpPr/>
            <p:nvPr/>
          </p:nvSpPr>
          <p:spPr>
            <a:xfrm>
              <a:off x="3777487" y="827540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9" name="object 259"/>
            <p:cNvSpPr/>
            <p:nvPr/>
          </p:nvSpPr>
          <p:spPr>
            <a:xfrm>
              <a:off x="3777487" y="829063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0" name="object 260"/>
            <p:cNvSpPr/>
            <p:nvPr/>
          </p:nvSpPr>
          <p:spPr>
            <a:xfrm>
              <a:off x="3777487" y="830586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1" name="object 261"/>
            <p:cNvSpPr/>
            <p:nvPr/>
          </p:nvSpPr>
          <p:spPr>
            <a:xfrm>
              <a:off x="3777487" y="832107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2" name="object 262"/>
            <p:cNvSpPr/>
            <p:nvPr/>
          </p:nvSpPr>
          <p:spPr>
            <a:xfrm>
              <a:off x="3775202" y="833934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2" y="0"/>
                  </a:lnTo>
                </a:path>
                <a:path w="5079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3" name="object 263"/>
            <p:cNvSpPr/>
            <p:nvPr/>
          </p:nvSpPr>
          <p:spPr>
            <a:xfrm>
              <a:off x="3777487" y="836674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4" name="object 264"/>
            <p:cNvSpPr/>
            <p:nvPr/>
          </p:nvSpPr>
          <p:spPr>
            <a:xfrm>
              <a:off x="3777487" y="838197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5" name="object 265"/>
            <p:cNvSpPr/>
            <p:nvPr/>
          </p:nvSpPr>
          <p:spPr>
            <a:xfrm>
              <a:off x="3777487" y="839720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6" name="object 266"/>
            <p:cNvSpPr/>
            <p:nvPr/>
          </p:nvSpPr>
          <p:spPr>
            <a:xfrm>
              <a:off x="3777487" y="841241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7" name="object 267"/>
            <p:cNvSpPr/>
            <p:nvPr/>
          </p:nvSpPr>
          <p:spPr>
            <a:xfrm>
              <a:off x="3777487" y="842764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8" name="object 268"/>
            <p:cNvSpPr/>
            <p:nvPr/>
          </p:nvSpPr>
          <p:spPr>
            <a:xfrm>
              <a:off x="3777487" y="844287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9" name="object 269"/>
            <p:cNvSpPr/>
            <p:nvPr/>
          </p:nvSpPr>
          <p:spPr>
            <a:xfrm>
              <a:off x="3775202" y="8461133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2" y="0"/>
                  </a:lnTo>
                </a:path>
                <a:path w="5079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0" name="object 270"/>
            <p:cNvSpPr/>
            <p:nvPr/>
          </p:nvSpPr>
          <p:spPr>
            <a:xfrm>
              <a:off x="3777487" y="848854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1" name="object 271"/>
            <p:cNvSpPr/>
            <p:nvPr/>
          </p:nvSpPr>
          <p:spPr>
            <a:xfrm>
              <a:off x="3777487" y="850375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2" name="object 272"/>
            <p:cNvSpPr/>
            <p:nvPr/>
          </p:nvSpPr>
          <p:spPr>
            <a:xfrm>
              <a:off x="3777487" y="851898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3" name="object 273"/>
            <p:cNvSpPr/>
            <p:nvPr/>
          </p:nvSpPr>
          <p:spPr>
            <a:xfrm>
              <a:off x="3777487" y="853420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4" name="object 274"/>
            <p:cNvSpPr/>
            <p:nvPr/>
          </p:nvSpPr>
          <p:spPr>
            <a:xfrm>
              <a:off x="3777487" y="854943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5" name="object 275"/>
            <p:cNvSpPr/>
            <p:nvPr/>
          </p:nvSpPr>
          <p:spPr>
            <a:xfrm>
              <a:off x="3777487" y="856465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6" name="object 276"/>
            <p:cNvSpPr/>
            <p:nvPr/>
          </p:nvSpPr>
          <p:spPr>
            <a:xfrm>
              <a:off x="3777487" y="857987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7" name="object 277"/>
            <p:cNvSpPr/>
            <p:nvPr/>
          </p:nvSpPr>
          <p:spPr>
            <a:xfrm>
              <a:off x="3777487" y="859510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8" name="object 278"/>
            <p:cNvSpPr/>
            <p:nvPr/>
          </p:nvSpPr>
          <p:spPr>
            <a:xfrm>
              <a:off x="3777487" y="861032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9" name="object 279"/>
            <p:cNvSpPr/>
            <p:nvPr/>
          </p:nvSpPr>
          <p:spPr>
            <a:xfrm>
              <a:off x="3777487" y="862554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0" name="object 280"/>
            <p:cNvSpPr/>
            <p:nvPr/>
          </p:nvSpPr>
          <p:spPr>
            <a:xfrm>
              <a:off x="3777487" y="864077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1" name="object 281"/>
            <p:cNvSpPr/>
            <p:nvPr/>
          </p:nvSpPr>
          <p:spPr>
            <a:xfrm>
              <a:off x="3775202" y="865903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2" y="0"/>
                  </a:lnTo>
                </a:path>
                <a:path w="5079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2" name="object 282"/>
            <p:cNvSpPr/>
            <p:nvPr/>
          </p:nvSpPr>
          <p:spPr>
            <a:xfrm>
              <a:off x="3777487" y="868644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3" name="object 283"/>
            <p:cNvSpPr/>
            <p:nvPr/>
          </p:nvSpPr>
          <p:spPr>
            <a:xfrm>
              <a:off x="3777487" y="870165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4" name="object 284"/>
            <p:cNvSpPr/>
            <p:nvPr/>
          </p:nvSpPr>
          <p:spPr>
            <a:xfrm>
              <a:off x="3777487" y="871688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5" name="object 285"/>
            <p:cNvSpPr/>
            <p:nvPr/>
          </p:nvSpPr>
          <p:spPr>
            <a:xfrm>
              <a:off x="3777487" y="873211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6" name="object 286"/>
            <p:cNvSpPr/>
            <p:nvPr/>
          </p:nvSpPr>
          <p:spPr>
            <a:xfrm>
              <a:off x="3777487" y="874734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7" name="object 287"/>
            <p:cNvSpPr/>
            <p:nvPr/>
          </p:nvSpPr>
          <p:spPr>
            <a:xfrm>
              <a:off x="3777487" y="876255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8" name="object 288"/>
            <p:cNvSpPr/>
            <p:nvPr/>
          </p:nvSpPr>
          <p:spPr>
            <a:xfrm>
              <a:off x="3775202" y="8780824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2" y="0"/>
                  </a:lnTo>
                </a:path>
                <a:path w="5079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9" name="object 289"/>
            <p:cNvSpPr/>
            <p:nvPr/>
          </p:nvSpPr>
          <p:spPr>
            <a:xfrm>
              <a:off x="3777487" y="880822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0" name="object 290"/>
            <p:cNvSpPr/>
            <p:nvPr/>
          </p:nvSpPr>
          <p:spPr>
            <a:xfrm>
              <a:off x="3777487" y="882345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1" name="object 291"/>
            <p:cNvSpPr/>
            <p:nvPr/>
          </p:nvSpPr>
          <p:spPr>
            <a:xfrm>
              <a:off x="3777487" y="883867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2" name="object 292"/>
            <p:cNvSpPr/>
            <p:nvPr/>
          </p:nvSpPr>
          <p:spPr>
            <a:xfrm>
              <a:off x="3777487" y="885389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3" name="object 293"/>
            <p:cNvSpPr/>
            <p:nvPr/>
          </p:nvSpPr>
          <p:spPr>
            <a:xfrm>
              <a:off x="3777487" y="886912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4" name="object 294"/>
            <p:cNvSpPr/>
            <p:nvPr/>
          </p:nvSpPr>
          <p:spPr>
            <a:xfrm>
              <a:off x="3777487" y="888434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5" name="object 295"/>
            <p:cNvSpPr/>
            <p:nvPr/>
          </p:nvSpPr>
          <p:spPr>
            <a:xfrm>
              <a:off x="3777487" y="889956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6" name="object 296"/>
            <p:cNvSpPr/>
            <p:nvPr/>
          </p:nvSpPr>
          <p:spPr>
            <a:xfrm>
              <a:off x="3777487" y="891479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7" name="object 297"/>
            <p:cNvSpPr/>
            <p:nvPr/>
          </p:nvSpPr>
          <p:spPr>
            <a:xfrm>
              <a:off x="3777487" y="893001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8" name="object 298"/>
            <p:cNvSpPr/>
            <p:nvPr/>
          </p:nvSpPr>
          <p:spPr>
            <a:xfrm>
              <a:off x="3777487" y="894523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9" name="object 299"/>
            <p:cNvSpPr/>
            <p:nvPr/>
          </p:nvSpPr>
          <p:spPr>
            <a:xfrm>
              <a:off x="3777487" y="896045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0" name="object 300"/>
            <p:cNvSpPr/>
            <p:nvPr/>
          </p:nvSpPr>
          <p:spPr>
            <a:xfrm>
              <a:off x="3777487" y="897568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1" name="object 301"/>
            <p:cNvSpPr/>
            <p:nvPr/>
          </p:nvSpPr>
          <p:spPr>
            <a:xfrm>
              <a:off x="3777487" y="899091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2" name="object 302"/>
            <p:cNvSpPr/>
            <p:nvPr/>
          </p:nvSpPr>
          <p:spPr>
            <a:xfrm>
              <a:off x="3777487" y="900612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3" name="object 303"/>
            <p:cNvSpPr/>
            <p:nvPr/>
          </p:nvSpPr>
          <p:spPr>
            <a:xfrm>
              <a:off x="3777487" y="902135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4" name="object 304"/>
            <p:cNvSpPr/>
            <p:nvPr/>
          </p:nvSpPr>
          <p:spPr>
            <a:xfrm>
              <a:off x="3777487" y="903658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5" name="object 305"/>
            <p:cNvSpPr/>
            <p:nvPr/>
          </p:nvSpPr>
          <p:spPr>
            <a:xfrm>
              <a:off x="3777487" y="905179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6" name="object 306"/>
            <p:cNvSpPr/>
            <p:nvPr/>
          </p:nvSpPr>
          <p:spPr>
            <a:xfrm>
              <a:off x="3777487" y="906702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7" name="object 307"/>
            <p:cNvSpPr/>
            <p:nvPr/>
          </p:nvSpPr>
          <p:spPr>
            <a:xfrm>
              <a:off x="3777487" y="908225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8" name="object 308"/>
            <p:cNvSpPr/>
            <p:nvPr/>
          </p:nvSpPr>
          <p:spPr>
            <a:xfrm>
              <a:off x="3775202" y="9100515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2" y="0"/>
                  </a:lnTo>
                </a:path>
                <a:path w="5079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9" name="object 309"/>
            <p:cNvSpPr/>
            <p:nvPr/>
          </p:nvSpPr>
          <p:spPr>
            <a:xfrm>
              <a:off x="3777487" y="912792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0" name="object 310"/>
            <p:cNvSpPr/>
            <p:nvPr/>
          </p:nvSpPr>
          <p:spPr>
            <a:xfrm>
              <a:off x="3775202" y="9146184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2" y="0"/>
                  </a:lnTo>
                </a:path>
                <a:path w="5079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1" name="object 311"/>
            <p:cNvSpPr/>
            <p:nvPr/>
          </p:nvSpPr>
          <p:spPr>
            <a:xfrm>
              <a:off x="3777487" y="917359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2" name="object 312"/>
            <p:cNvSpPr/>
            <p:nvPr/>
          </p:nvSpPr>
          <p:spPr>
            <a:xfrm>
              <a:off x="3775202" y="9191853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2" y="0"/>
                  </a:lnTo>
                </a:path>
                <a:path w="5079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3" name="object 313"/>
            <p:cNvSpPr/>
            <p:nvPr/>
          </p:nvSpPr>
          <p:spPr>
            <a:xfrm>
              <a:off x="3775202" y="9222302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2" y="0"/>
                  </a:lnTo>
                </a:path>
                <a:path w="5079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4" name="object 314"/>
            <p:cNvSpPr/>
            <p:nvPr/>
          </p:nvSpPr>
          <p:spPr>
            <a:xfrm>
              <a:off x="3777487" y="924970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5" name="object 315"/>
            <p:cNvSpPr/>
            <p:nvPr/>
          </p:nvSpPr>
          <p:spPr>
            <a:xfrm>
              <a:off x="3775202" y="926797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2" y="0"/>
                  </a:lnTo>
                </a:path>
                <a:path w="5079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6" name="object 316"/>
            <p:cNvSpPr/>
            <p:nvPr/>
          </p:nvSpPr>
          <p:spPr>
            <a:xfrm>
              <a:off x="3777487" y="929537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7" name="object 317"/>
            <p:cNvSpPr/>
            <p:nvPr/>
          </p:nvSpPr>
          <p:spPr>
            <a:xfrm>
              <a:off x="3777487" y="931059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8" name="object 318"/>
            <p:cNvSpPr/>
            <p:nvPr/>
          </p:nvSpPr>
          <p:spPr>
            <a:xfrm>
              <a:off x="3777487" y="932582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9" name="object 319"/>
            <p:cNvSpPr/>
            <p:nvPr/>
          </p:nvSpPr>
          <p:spPr>
            <a:xfrm>
              <a:off x="3775202" y="934408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2" y="0"/>
                  </a:lnTo>
                </a:path>
                <a:path w="5079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0" name="object 320"/>
            <p:cNvSpPr/>
            <p:nvPr/>
          </p:nvSpPr>
          <p:spPr>
            <a:xfrm>
              <a:off x="3777487" y="937149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1" name="object 321"/>
            <p:cNvSpPr/>
            <p:nvPr/>
          </p:nvSpPr>
          <p:spPr>
            <a:xfrm>
              <a:off x="3777487" y="938670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2" name="object 322"/>
            <p:cNvSpPr/>
            <p:nvPr/>
          </p:nvSpPr>
          <p:spPr>
            <a:xfrm>
              <a:off x="3777487" y="940193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3" name="object 323"/>
            <p:cNvSpPr/>
            <p:nvPr/>
          </p:nvSpPr>
          <p:spPr>
            <a:xfrm>
              <a:off x="3775202" y="9420206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2" y="0"/>
                  </a:lnTo>
                </a:path>
                <a:path w="5079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4" name="object 324"/>
            <p:cNvSpPr/>
            <p:nvPr/>
          </p:nvSpPr>
          <p:spPr>
            <a:xfrm>
              <a:off x="3777487" y="944760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5" name="object 325"/>
            <p:cNvSpPr/>
            <p:nvPr/>
          </p:nvSpPr>
          <p:spPr>
            <a:xfrm>
              <a:off x="3777487" y="9462833"/>
              <a:ext cx="0" cy="3175"/>
            </a:xfrm>
            <a:custGeom>
              <a:avLst/>
              <a:gdLst/>
              <a:ahLst/>
              <a:cxnLst/>
              <a:rect l="l" t="t" r="r" b="b"/>
              <a:pathLst>
                <a:path h="3175">
                  <a:moveTo>
                    <a:pt x="-2286" y="1523"/>
                  </a:moveTo>
                  <a:lnTo>
                    <a:pt x="2286" y="1523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6" name="object 326"/>
            <p:cNvSpPr/>
            <p:nvPr/>
          </p:nvSpPr>
          <p:spPr>
            <a:xfrm>
              <a:off x="3734841" y="7894828"/>
              <a:ext cx="3022600" cy="0"/>
            </a:xfrm>
            <a:custGeom>
              <a:avLst/>
              <a:gdLst/>
              <a:ahLst/>
              <a:cxnLst/>
              <a:rect l="l" t="t" r="r" b="b"/>
              <a:pathLst>
                <a:path w="3022600">
                  <a:moveTo>
                    <a:pt x="0" y="0"/>
                  </a:moveTo>
                  <a:lnTo>
                    <a:pt x="6096" y="0"/>
                  </a:lnTo>
                </a:path>
                <a:path w="3022600">
                  <a:moveTo>
                    <a:pt x="15227" y="0"/>
                  </a:moveTo>
                  <a:lnTo>
                    <a:pt x="21323" y="0"/>
                  </a:lnTo>
                </a:path>
                <a:path w="3022600">
                  <a:moveTo>
                    <a:pt x="30467" y="0"/>
                  </a:moveTo>
                  <a:lnTo>
                    <a:pt x="36550" y="0"/>
                  </a:lnTo>
                </a:path>
                <a:path w="3022600">
                  <a:moveTo>
                    <a:pt x="45694" y="0"/>
                  </a:moveTo>
                  <a:lnTo>
                    <a:pt x="51790" y="0"/>
                  </a:lnTo>
                </a:path>
                <a:path w="3022600">
                  <a:moveTo>
                    <a:pt x="60921" y="0"/>
                  </a:moveTo>
                  <a:lnTo>
                    <a:pt x="67017" y="0"/>
                  </a:lnTo>
                </a:path>
                <a:path w="3022600">
                  <a:moveTo>
                    <a:pt x="76161" y="0"/>
                  </a:moveTo>
                  <a:lnTo>
                    <a:pt x="82245" y="0"/>
                  </a:lnTo>
                </a:path>
                <a:path w="3022600">
                  <a:moveTo>
                    <a:pt x="91389" y="0"/>
                  </a:moveTo>
                  <a:lnTo>
                    <a:pt x="97485" y="0"/>
                  </a:lnTo>
                </a:path>
                <a:path w="3022600">
                  <a:moveTo>
                    <a:pt x="106616" y="0"/>
                  </a:moveTo>
                  <a:lnTo>
                    <a:pt x="112712" y="0"/>
                  </a:lnTo>
                </a:path>
                <a:path w="3022600">
                  <a:moveTo>
                    <a:pt x="121856" y="0"/>
                  </a:moveTo>
                  <a:lnTo>
                    <a:pt x="127939" y="0"/>
                  </a:lnTo>
                </a:path>
                <a:path w="3022600">
                  <a:moveTo>
                    <a:pt x="137083" y="0"/>
                  </a:moveTo>
                  <a:lnTo>
                    <a:pt x="143179" y="0"/>
                  </a:lnTo>
                </a:path>
                <a:path w="3022600">
                  <a:moveTo>
                    <a:pt x="152311" y="0"/>
                  </a:moveTo>
                  <a:lnTo>
                    <a:pt x="158407" y="0"/>
                  </a:lnTo>
                </a:path>
                <a:path w="3022600">
                  <a:moveTo>
                    <a:pt x="167551" y="0"/>
                  </a:moveTo>
                  <a:lnTo>
                    <a:pt x="173634" y="0"/>
                  </a:lnTo>
                </a:path>
                <a:path w="3022600">
                  <a:moveTo>
                    <a:pt x="182778" y="0"/>
                  </a:moveTo>
                  <a:lnTo>
                    <a:pt x="188874" y="0"/>
                  </a:lnTo>
                </a:path>
                <a:path w="3022600">
                  <a:moveTo>
                    <a:pt x="198005" y="0"/>
                  </a:moveTo>
                  <a:lnTo>
                    <a:pt x="204101" y="0"/>
                  </a:lnTo>
                </a:path>
                <a:path w="3022600">
                  <a:moveTo>
                    <a:pt x="213245" y="0"/>
                  </a:moveTo>
                  <a:lnTo>
                    <a:pt x="219341" y="0"/>
                  </a:lnTo>
                </a:path>
                <a:path w="3022600">
                  <a:moveTo>
                    <a:pt x="228473" y="0"/>
                  </a:moveTo>
                  <a:lnTo>
                    <a:pt x="234569" y="0"/>
                  </a:lnTo>
                </a:path>
                <a:path w="3022600">
                  <a:moveTo>
                    <a:pt x="243712" y="0"/>
                  </a:moveTo>
                  <a:lnTo>
                    <a:pt x="249796" y="0"/>
                  </a:lnTo>
                </a:path>
                <a:path w="3022600">
                  <a:moveTo>
                    <a:pt x="258940" y="0"/>
                  </a:moveTo>
                  <a:lnTo>
                    <a:pt x="265036" y="0"/>
                  </a:lnTo>
                </a:path>
                <a:path w="3022600">
                  <a:moveTo>
                    <a:pt x="274167" y="0"/>
                  </a:moveTo>
                  <a:lnTo>
                    <a:pt x="280263" y="0"/>
                  </a:lnTo>
                </a:path>
                <a:path w="3022600">
                  <a:moveTo>
                    <a:pt x="289407" y="0"/>
                  </a:moveTo>
                  <a:lnTo>
                    <a:pt x="295490" y="0"/>
                  </a:lnTo>
                </a:path>
                <a:path w="3022600">
                  <a:moveTo>
                    <a:pt x="304634" y="0"/>
                  </a:moveTo>
                  <a:lnTo>
                    <a:pt x="310730" y="0"/>
                  </a:lnTo>
                </a:path>
                <a:path w="3022600">
                  <a:moveTo>
                    <a:pt x="319862" y="0"/>
                  </a:moveTo>
                  <a:lnTo>
                    <a:pt x="325958" y="0"/>
                  </a:lnTo>
                </a:path>
                <a:path w="3022600">
                  <a:moveTo>
                    <a:pt x="335102" y="0"/>
                  </a:moveTo>
                  <a:lnTo>
                    <a:pt x="341185" y="0"/>
                  </a:lnTo>
                </a:path>
                <a:path w="3022600">
                  <a:moveTo>
                    <a:pt x="350329" y="0"/>
                  </a:moveTo>
                  <a:lnTo>
                    <a:pt x="356425" y="0"/>
                  </a:lnTo>
                </a:path>
                <a:path w="3022600">
                  <a:moveTo>
                    <a:pt x="365556" y="0"/>
                  </a:moveTo>
                  <a:lnTo>
                    <a:pt x="371652" y="0"/>
                  </a:lnTo>
                </a:path>
                <a:path w="3022600">
                  <a:moveTo>
                    <a:pt x="380796" y="0"/>
                  </a:moveTo>
                  <a:lnTo>
                    <a:pt x="386880" y="0"/>
                  </a:lnTo>
                </a:path>
                <a:path w="3022600">
                  <a:moveTo>
                    <a:pt x="396024" y="0"/>
                  </a:moveTo>
                  <a:lnTo>
                    <a:pt x="402120" y="0"/>
                  </a:lnTo>
                </a:path>
                <a:path w="3022600">
                  <a:moveTo>
                    <a:pt x="411251" y="0"/>
                  </a:moveTo>
                  <a:lnTo>
                    <a:pt x="417347" y="0"/>
                  </a:lnTo>
                </a:path>
                <a:path w="3022600">
                  <a:moveTo>
                    <a:pt x="426491" y="0"/>
                  </a:moveTo>
                  <a:lnTo>
                    <a:pt x="432587" y="0"/>
                  </a:lnTo>
                </a:path>
                <a:path w="3022600">
                  <a:moveTo>
                    <a:pt x="441718" y="0"/>
                  </a:moveTo>
                  <a:lnTo>
                    <a:pt x="447814" y="0"/>
                  </a:lnTo>
                </a:path>
                <a:path w="3022600">
                  <a:moveTo>
                    <a:pt x="456958" y="0"/>
                  </a:moveTo>
                  <a:lnTo>
                    <a:pt x="463041" y="0"/>
                  </a:lnTo>
                </a:path>
                <a:path w="3022600">
                  <a:moveTo>
                    <a:pt x="472186" y="0"/>
                  </a:moveTo>
                  <a:lnTo>
                    <a:pt x="478282" y="0"/>
                  </a:lnTo>
                </a:path>
                <a:path w="3022600">
                  <a:moveTo>
                    <a:pt x="487413" y="0"/>
                  </a:moveTo>
                  <a:lnTo>
                    <a:pt x="493509" y="0"/>
                  </a:lnTo>
                </a:path>
                <a:path w="3022600">
                  <a:moveTo>
                    <a:pt x="502653" y="0"/>
                  </a:moveTo>
                  <a:lnTo>
                    <a:pt x="508736" y="0"/>
                  </a:lnTo>
                </a:path>
                <a:path w="3022600">
                  <a:moveTo>
                    <a:pt x="517880" y="0"/>
                  </a:moveTo>
                  <a:lnTo>
                    <a:pt x="523976" y="0"/>
                  </a:lnTo>
                </a:path>
                <a:path w="3022600">
                  <a:moveTo>
                    <a:pt x="533107" y="0"/>
                  </a:moveTo>
                  <a:lnTo>
                    <a:pt x="539203" y="0"/>
                  </a:lnTo>
                </a:path>
                <a:path w="3022600">
                  <a:moveTo>
                    <a:pt x="548347" y="0"/>
                  </a:moveTo>
                  <a:lnTo>
                    <a:pt x="554431" y="0"/>
                  </a:lnTo>
                </a:path>
                <a:path w="3022600">
                  <a:moveTo>
                    <a:pt x="563575" y="0"/>
                  </a:moveTo>
                  <a:lnTo>
                    <a:pt x="569671" y="0"/>
                  </a:lnTo>
                </a:path>
                <a:path w="3022600">
                  <a:moveTo>
                    <a:pt x="578802" y="0"/>
                  </a:moveTo>
                  <a:lnTo>
                    <a:pt x="584898" y="0"/>
                  </a:lnTo>
                </a:path>
                <a:path w="3022600">
                  <a:moveTo>
                    <a:pt x="594042" y="0"/>
                  </a:moveTo>
                  <a:lnTo>
                    <a:pt x="600125" y="0"/>
                  </a:lnTo>
                </a:path>
                <a:path w="3022600">
                  <a:moveTo>
                    <a:pt x="609269" y="0"/>
                  </a:moveTo>
                  <a:lnTo>
                    <a:pt x="615365" y="0"/>
                  </a:lnTo>
                </a:path>
                <a:path w="3022600">
                  <a:moveTo>
                    <a:pt x="624497" y="0"/>
                  </a:moveTo>
                  <a:lnTo>
                    <a:pt x="630593" y="0"/>
                  </a:lnTo>
                </a:path>
                <a:path w="3022600">
                  <a:moveTo>
                    <a:pt x="639737" y="0"/>
                  </a:moveTo>
                  <a:lnTo>
                    <a:pt x="645820" y="0"/>
                  </a:lnTo>
                </a:path>
                <a:path w="3022600">
                  <a:moveTo>
                    <a:pt x="654964" y="0"/>
                  </a:moveTo>
                  <a:lnTo>
                    <a:pt x="661060" y="0"/>
                  </a:lnTo>
                </a:path>
                <a:path w="3022600">
                  <a:moveTo>
                    <a:pt x="670191" y="0"/>
                  </a:moveTo>
                  <a:lnTo>
                    <a:pt x="676287" y="0"/>
                  </a:lnTo>
                </a:path>
                <a:path w="3022600">
                  <a:moveTo>
                    <a:pt x="685431" y="0"/>
                  </a:moveTo>
                  <a:lnTo>
                    <a:pt x="691527" y="0"/>
                  </a:lnTo>
                </a:path>
                <a:path w="3022600">
                  <a:moveTo>
                    <a:pt x="700659" y="0"/>
                  </a:moveTo>
                  <a:lnTo>
                    <a:pt x="706755" y="0"/>
                  </a:lnTo>
                </a:path>
                <a:path w="3022600">
                  <a:moveTo>
                    <a:pt x="715899" y="0"/>
                  </a:moveTo>
                  <a:lnTo>
                    <a:pt x="721982" y="0"/>
                  </a:lnTo>
                </a:path>
                <a:path w="3022600">
                  <a:moveTo>
                    <a:pt x="731126" y="0"/>
                  </a:moveTo>
                  <a:lnTo>
                    <a:pt x="737222" y="0"/>
                  </a:lnTo>
                </a:path>
                <a:path w="3022600">
                  <a:moveTo>
                    <a:pt x="746353" y="0"/>
                  </a:moveTo>
                  <a:lnTo>
                    <a:pt x="752449" y="0"/>
                  </a:lnTo>
                </a:path>
                <a:path w="3022600">
                  <a:moveTo>
                    <a:pt x="761593" y="0"/>
                  </a:moveTo>
                  <a:lnTo>
                    <a:pt x="767676" y="0"/>
                  </a:lnTo>
                </a:path>
                <a:path w="3022600">
                  <a:moveTo>
                    <a:pt x="776820" y="0"/>
                  </a:moveTo>
                  <a:lnTo>
                    <a:pt x="782916" y="0"/>
                  </a:lnTo>
                </a:path>
                <a:path w="3022600">
                  <a:moveTo>
                    <a:pt x="792048" y="0"/>
                  </a:moveTo>
                  <a:lnTo>
                    <a:pt x="798144" y="0"/>
                  </a:lnTo>
                </a:path>
                <a:path w="3022600">
                  <a:moveTo>
                    <a:pt x="807288" y="0"/>
                  </a:moveTo>
                  <a:lnTo>
                    <a:pt x="813371" y="0"/>
                  </a:lnTo>
                </a:path>
                <a:path w="3022600">
                  <a:moveTo>
                    <a:pt x="822515" y="0"/>
                  </a:moveTo>
                  <a:lnTo>
                    <a:pt x="828611" y="0"/>
                  </a:lnTo>
                </a:path>
                <a:path w="3022600">
                  <a:moveTo>
                    <a:pt x="837742" y="0"/>
                  </a:moveTo>
                  <a:lnTo>
                    <a:pt x="843838" y="0"/>
                  </a:lnTo>
                </a:path>
                <a:path w="3022600">
                  <a:moveTo>
                    <a:pt x="852982" y="0"/>
                  </a:moveTo>
                  <a:lnTo>
                    <a:pt x="859066" y="0"/>
                  </a:lnTo>
                </a:path>
                <a:path w="3022600">
                  <a:moveTo>
                    <a:pt x="868210" y="0"/>
                  </a:moveTo>
                  <a:lnTo>
                    <a:pt x="874306" y="0"/>
                  </a:lnTo>
                </a:path>
                <a:path w="3022600">
                  <a:moveTo>
                    <a:pt x="883437" y="0"/>
                  </a:moveTo>
                  <a:lnTo>
                    <a:pt x="889533" y="0"/>
                  </a:lnTo>
                </a:path>
                <a:path w="3022600">
                  <a:moveTo>
                    <a:pt x="898677" y="0"/>
                  </a:moveTo>
                  <a:lnTo>
                    <a:pt x="904773" y="0"/>
                  </a:lnTo>
                </a:path>
                <a:path w="3022600">
                  <a:moveTo>
                    <a:pt x="913904" y="0"/>
                  </a:moveTo>
                  <a:lnTo>
                    <a:pt x="920000" y="0"/>
                  </a:lnTo>
                </a:path>
                <a:path w="3022600">
                  <a:moveTo>
                    <a:pt x="929132" y="0"/>
                  </a:moveTo>
                  <a:lnTo>
                    <a:pt x="935227" y="0"/>
                  </a:lnTo>
                </a:path>
                <a:path w="3022600">
                  <a:moveTo>
                    <a:pt x="944372" y="0"/>
                  </a:moveTo>
                  <a:lnTo>
                    <a:pt x="950468" y="0"/>
                  </a:lnTo>
                </a:path>
                <a:path w="3022600">
                  <a:moveTo>
                    <a:pt x="959599" y="0"/>
                  </a:moveTo>
                  <a:lnTo>
                    <a:pt x="965695" y="0"/>
                  </a:lnTo>
                </a:path>
                <a:path w="3022600">
                  <a:moveTo>
                    <a:pt x="974839" y="0"/>
                  </a:moveTo>
                  <a:lnTo>
                    <a:pt x="980922" y="0"/>
                  </a:lnTo>
                </a:path>
                <a:path w="3022600">
                  <a:moveTo>
                    <a:pt x="990066" y="0"/>
                  </a:moveTo>
                  <a:lnTo>
                    <a:pt x="996162" y="0"/>
                  </a:lnTo>
                </a:path>
                <a:path w="3022600">
                  <a:moveTo>
                    <a:pt x="1005293" y="0"/>
                  </a:moveTo>
                  <a:lnTo>
                    <a:pt x="1011389" y="0"/>
                  </a:lnTo>
                </a:path>
                <a:path w="3022600">
                  <a:moveTo>
                    <a:pt x="1020533" y="0"/>
                  </a:moveTo>
                  <a:lnTo>
                    <a:pt x="1026617" y="0"/>
                  </a:lnTo>
                </a:path>
                <a:path w="3022600">
                  <a:moveTo>
                    <a:pt x="1035761" y="0"/>
                  </a:moveTo>
                  <a:lnTo>
                    <a:pt x="1041857" y="0"/>
                  </a:lnTo>
                </a:path>
                <a:path w="3022600">
                  <a:moveTo>
                    <a:pt x="1050988" y="0"/>
                  </a:moveTo>
                  <a:lnTo>
                    <a:pt x="1057084" y="0"/>
                  </a:lnTo>
                </a:path>
                <a:path w="3022600">
                  <a:moveTo>
                    <a:pt x="1066228" y="0"/>
                  </a:moveTo>
                  <a:lnTo>
                    <a:pt x="1072311" y="0"/>
                  </a:lnTo>
                </a:path>
                <a:path w="3022600">
                  <a:moveTo>
                    <a:pt x="1081455" y="0"/>
                  </a:moveTo>
                  <a:lnTo>
                    <a:pt x="1087551" y="0"/>
                  </a:lnTo>
                </a:path>
                <a:path w="3022600">
                  <a:moveTo>
                    <a:pt x="1096683" y="0"/>
                  </a:moveTo>
                  <a:lnTo>
                    <a:pt x="1102779" y="0"/>
                  </a:lnTo>
                </a:path>
                <a:path w="3022600">
                  <a:moveTo>
                    <a:pt x="1111923" y="0"/>
                  </a:moveTo>
                  <a:lnTo>
                    <a:pt x="1118019" y="0"/>
                  </a:lnTo>
                </a:path>
                <a:path w="3022600">
                  <a:moveTo>
                    <a:pt x="1127150" y="0"/>
                  </a:moveTo>
                  <a:lnTo>
                    <a:pt x="1133246" y="0"/>
                  </a:lnTo>
                </a:path>
                <a:path w="3022600">
                  <a:moveTo>
                    <a:pt x="1142377" y="0"/>
                  </a:moveTo>
                  <a:lnTo>
                    <a:pt x="1148473" y="0"/>
                  </a:lnTo>
                </a:path>
                <a:path w="3022600">
                  <a:moveTo>
                    <a:pt x="1157617" y="0"/>
                  </a:moveTo>
                  <a:lnTo>
                    <a:pt x="1163713" y="0"/>
                  </a:lnTo>
                </a:path>
                <a:path w="3022600">
                  <a:moveTo>
                    <a:pt x="1172845" y="0"/>
                  </a:moveTo>
                  <a:lnTo>
                    <a:pt x="1178940" y="0"/>
                  </a:lnTo>
                </a:path>
                <a:path w="3022600">
                  <a:moveTo>
                    <a:pt x="1188085" y="0"/>
                  </a:moveTo>
                  <a:lnTo>
                    <a:pt x="1194168" y="0"/>
                  </a:lnTo>
                </a:path>
                <a:path w="3022600">
                  <a:moveTo>
                    <a:pt x="1203312" y="0"/>
                  </a:moveTo>
                  <a:lnTo>
                    <a:pt x="1209408" y="0"/>
                  </a:lnTo>
                </a:path>
                <a:path w="3022600">
                  <a:moveTo>
                    <a:pt x="1218539" y="0"/>
                  </a:moveTo>
                  <a:lnTo>
                    <a:pt x="1224635" y="0"/>
                  </a:lnTo>
                </a:path>
                <a:path w="3022600">
                  <a:moveTo>
                    <a:pt x="1233779" y="0"/>
                  </a:moveTo>
                  <a:lnTo>
                    <a:pt x="1239862" y="0"/>
                  </a:lnTo>
                </a:path>
                <a:path w="3022600">
                  <a:moveTo>
                    <a:pt x="1249006" y="0"/>
                  </a:moveTo>
                  <a:lnTo>
                    <a:pt x="1255102" y="0"/>
                  </a:lnTo>
                </a:path>
                <a:path w="3022600">
                  <a:moveTo>
                    <a:pt x="1264234" y="0"/>
                  </a:moveTo>
                  <a:lnTo>
                    <a:pt x="1270330" y="0"/>
                  </a:lnTo>
                </a:path>
                <a:path w="3022600">
                  <a:moveTo>
                    <a:pt x="1279474" y="0"/>
                  </a:moveTo>
                  <a:lnTo>
                    <a:pt x="1285557" y="0"/>
                  </a:lnTo>
                </a:path>
                <a:path w="3022600">
                  <a:moveTo>
                    <a:pt x="1294701" y="0"/>
                  </a:moveTo>
                  <a:lnTo>
                    <a:pt x="1300797" y="0"/>
                  </a:lnTo>
                </a:path>
                <a:path w="3022600">
                  <a:moveTo>
                    <a:pt x="1309928" y="0"/>
                  </a:moveTo>
                  <a:lnTo>
                    <a:pt x="1316024" y="0"/>
                  </a:lnTo>
                </a:path>
                <a:path w="3022600">
                  <a:moveTo>
                    <a:pt x="1325168" y="0"/>
                  </a:moveTo>
                  <a:lnTo>
                    <a:pt x="1331252" y="0"/>
                  </a:lnTo>
                </a:path>
                <a:path w="3022600">
                  <a:moveTo>
                    <a:pt x="1340396" y="0"/>
                  </a:moveTo>
                  <a:lnTo>
                    <a:pt x="1346492" y="0"/>
                  </a:lnTo>
                </a:path>
                <a:path w="3022600">
                  <a:moveTo>
                    <a:pt x="1355623" y="0"/>
                  </a:moveTo>
                  <a:lnTo>
                    <a:pt x="1361719" y="0"/>
                  </a:lnTo>
                </a:path>
                <a:path w="3022600">
                  <a:moveTo>
                    <a:pt x="1370863" y="0"/>
                  </a:moveTo>
                  <a:lnTo>
                    <a:pt x="1376959" y="0"/>
                  </a:lnTo>
                </a:path>
                <a:path w="3022600">
                  <a:moveTo>
                    <a:pt x="1386090" y="0"/>
                  </a:moveTo>
                  <a:lnTo>
                    <a:pt x="1392186" y="0"/>
                  </a:lnTo>
                </a:path>
                <a:path w="3022600">
                  <a:moveTo>
                    <a:pt x="1401318" y="0"/>
                  </a:moveTo>
                  <a:lnTo>
                    <a:pt x="1407414" y="0"/>
                  </a:lnTo>
                </a:path>
                <a:path w="3022600">
                  <a:moveTo>
                    <a:pt x="1416558" y="0"/>
                  </a:moveTo>
                  <a:lnTo>
                    <a:pt x="1422653" y="0"/>
                  </a:lnTo>
                </a:path>
                <a:path w="3022600">
                  <a:moveTo>
                    <a:pt x="1431785" y="0"/>
                  </a:moveTo>
                  <a:lnTo>
                    <a:pt x="1437881" y="0"/>
                  </a:lnTo>
                </a:path>
                <a:path w="3022600">
                  <a:moveTo>
                    <a:pt x="1447025" y="0"/>
                  </a:moveTo>
                  <a:lnTo>
                    <a:pt x="1453108" y="0"/>
                  </a:lnTo>
                </a:path>
                <a:path w="3022600">
                  <a:moveTo>
                    <a:pt x="1462252" y="0"/>
                  </a:moveTo>
                  <a:lnTo>
                    <a:pt x="1468348" y="0"/>
                  </a:lnTo>
                </a:path>
                <a:path w="3022600">
                  <a:moveTo>
                    <a:pt x="1477479" y="0"/>
                  </a:moveTo>
                  <a:lnTo>
                    <a:pt x="1483575" y="0"/>
                  </a:lnTo>
                </a:path>
                <a:path w="3022600">
                  <a:moveTo>
                    <a:pt x="1492719" y="0"/>
                  </a:moveTo>
                  <a:lnTo>
                    <a:pt x="1498803" y="0"/>
                  </a:lnTo>
                </a:path>
                <a:path w="3022600">
                  <a:moveTo>
                    <a:pt x="1507947" y="0"/>
                  </a:moveTo>
                  <a:lnTo>
                    <a:pt x="1514043" y="0"/>
                  </a:lnTo>
                </a:path>
                <a:path w="3022600">
                  <a:moveTo>
                    <a:pt x="1523174" y="0"/>
                  </a:moveTo>
                  <a:lnTo>
                    <a:pt x="1529270" y="0"/>
                  </a:lnTo>
                </a:path>
                <a:path w="3022600">
                  <a:moveTo>
                    <a:pt x="1538414" y="0"/>
                  </a:moveTo>
                  <a:lnTo>
                    <a:pt x="1544497" y="0"/>
                  </a:lnTo>
                </a:path>
                <a:path w="3022600">
                  <a:moveTo>
                    <a:pt x="1553641" y="0"/>
                  </a:moveTo>
                  <a:lnTo>
                    <a:pt x="1559737" y="0"/>
                  </a:lnTo>
                </a:path>
                <a:path w="3022600">
                  <a:moveTo>
                    <a:pt x="1568869" y="0"/>
                  </a:moveTo>
                  <a:lnTo>
                    <a:pt x="1574965" y="0"/>
                  </a:lnTo>
                </a:path>
                <a:path w="3022600">
                  <a:moveTo>
                    <a:pt x="1584109" y="0"/>
                  </a:moveTo>
                  <a:lnTo>
                    <a:pt x="1590192" y="0"/>
                  </a:lnTo>
                </a:path>
                <a:path w="3022600">
                  <a:moveTo>
                    <a:pt x="1599336" y="0"/>
                  </a:moveTo>
                  <a:lnTo>
                    <a:pt x="1605432" y="0"/>
                  </a:lnTo>
                </a:path>
                <a:path w="3022600">
                  <a:moveTo>
                    <a:pt x="1614563" y="0"/>
                  </a:moveTo>
                  <a:lnTo>
                    <a:pt x="1620659" y="0"/>
                  </a:lnTo>
                </a:path>
                <a:path w="3022600">
                  <a:moveTo>
                    <a:pt x="1629803" y="0"/>
                  </a:moveTo>
                  <a:lnTo>
                    <a:pt x="1635899" y="0"/>
                  </a:lnTo>
                </a:path>
                <a:path w="3022600">
                  <a:moveTo>
                    <a:pt x="1645031" y="0"/>
                  </a:moveTo>
                  <a:lnTo>
                    <a:pt x="1651127" y="0"/>
                  </a:lnTo>
                </a:path>
                <a:path w="3022600">
                  <a:moveTo>
                    <a:pt x="1660271" y="0"/>
                  </a:moveTo>
                  <a:lnTo>
                    <a:pt x="1666354" y="0"/>
                  </a:lnTo>
                </a:path>
                <a:path w="3022600">
                  <a:moveTo>
                    <a:pt x="1675498" y="0"/>
                  </a:moveTo>
                  <a:lnTo>
                    <a:pt x="1681594" y="0"/>
                  </a:lnTo>
                </a:path>
                <a:path w="3022600">
                  <a:moveTo>
                    <a:pt x="1690725" y="0"/>
                  </a:moveTo>
                  <a:lnTo>
                    <a:pt x="1696821" y="0"/>
                  </a:lnTo>
                </a:path>
                <a:path w="3022600">
                  <a:moveTo>
                    <a:pt x="1705965" y="0"/>
                  </a:moveTo>
                  <a:lnTo>
                    <a:pt x="1712048" y="0"/>
                  </a:lnTo>
                </a:path>
                <a:path w="3022600">
                  <a:moveTo>
                    <a:pt x="1721192" y="0"/>
                  </a:moveTo>
                  <a:lnTo>
                    <a:pt x="1727288" y="0"/>
                  </a:lnTo>
                </a:path>
                <a:path w="3022600">
                  <a:moveTo>
                    <a:pt x="1736420" y="0"/>
                  </a:moveTo>
                  <a:lnTo>
                    <a:pt x="1742516" y="0"/>
                  </a:lnTo>
                </a:path>
                <a:path w="3022600">
                  <a:moveTo>
                    <a:pt x="1751660" y="0"/>
                  </a:moveTo>
                  <a:lnTo>
                    <a:pt x="1757743" y="0"/>
                  </a:lnTo>
                </a:path>
                <a:path w="3022600">
                  <a:moveTo>
                    <a:pt x="1766887" y="0"/>
                  </a:moveTo>
                  <a:lnTo>
                    <a:pt x="1772983" y="0"/>
                  </a:lnTo>
                </a:path>
                <a:path w="3022600">
                  <a:moveTo>
                    <a:pt x="1782114" y="0"/>
                  </a:moveTo>
                  <a:lnTo>
                    <a:pt x="1788210" y="0"/>
                  </a:lnTo>
                </a:path>
                <a:path w="3022600">
                  <a:moveTo>
                    <a:pt x="1797354" y="0"/>
                  </a:moveTo>
                  <a:lnTo>
                    <a:pt x="1803438" y="0"/>
                  </a:lnTo>
                </a:path>
                <a:path w="3022600">
                  <a:moveTo>
                    <a:pt x="1812582" y="0"/>
                  </a:moveTo>
                  <a:lnTo>
                    <a:pt x="1818678" y="0"/>
                  </a:lnTo>
                </a:path>
                <a:path w="3022600">
                  <a:moveTo>
                    <a:pt x="1827809" y="0"/>
                  </a:moveTo>
                  <a:lnTo>
                    <a:pt x="1833905" y="0"/>
                  </a:lnTo>
                </a:path>
                <a:path w="3022600">
                  <a:moveTo>
                    <a:pt x="1843049" y="0"/>
                  </a:moveTo>
                  <a:lnTo>
                    <a:pt x="1849145" y="0"/>
                  </a:lnTo>
                </a:path>
                <a:path w="3022600">
                  <a:moveTo>
                    <a:pt x="1858276" y="0"/>
                  </a:moveTo>
                  <a:lnTo>
                    <a:pt x="1864372" y="0"/>
                  </a:lnTo>
                </a:path>
                <a:path w="3022600">
                  <a:moveTo>
                    <a:pt x="1873516" y="0"/>
                  </a:moveTo>
                  <a:lnTo>
                    <a:pt x="1879600" y="0"/>
                  </a:lnTo>
                </a:path>
                <a:path w="3022600">
                  <a:moveTo>
                    <a:pt x="1888744" y="0"/>
                  </a:moveTo>
                  <a:lnTo>
                    <a:pt x="1894839" y="0"/>
                  </a:lnTo>
                </a:path>
                <a:path w="3022600">
                  <a:moveTo>
                    <a:pt x="1903971" y="0"/>
                  </a:moveTo>
                  <a:lnTo>
                    <a:pt x="1910067" y="0"/>
                  </a:lnTo>
                </a:path>
                <a:path w="3022600">
                  <a:moveTo>
                    <a:pt x="1919211" y="0"/>
                  </a:moveTo>
                  <a:lnTo>
                    <a:pt x="1925294" y="0"/>
                  </a:lnTo>
                </a:path>
                <a:path w="3022600">
                  <a:moveTo>
                    <a:pt x="1934438" y="0"/>
                  </a:moveTo>
                  <a:lnTo>
                    <a:pt x="1940534" y="0"/>
                  </a:lnTo>
                </a:path>
                <a:path w="3022600">
                  <a:moveTo>
                    <a:pt x="1949665" y="0"/>
                  </a:moveTo>
                  <a:lnTo>
                    <a:pt x="1955761" y="0"/>
                  </a:lnTo>
                </a:path>
                <a:path w="3022600">
                  <a:moveTo>
                    <a:pt x="1964905" y="0"/>
                  </a:moveTo>
                  <a:lnTo>
                    <a:pt x="1970989" y="0"/>
                  </a:lnTo>
                </a:path>
                <a:path w="3022600">
                  <a:moveTo>
                    <a:pt x="1980133" y="0"/>
                  </a:moveTo>
                  <a:lnTo>
                    <a:pt x="1986229" y="0"/>
                  </a:lnTo>
                </a:path>
                <a:path w="3022600">
                  <a:moveTo>
                    <a:pt x="1995360" y="0"/>
                  </a:moveTo>
                  <a:lnTo>
                    <a:pt x="2001456" y="0"/>
                  </a:lnTo>
                </a:path>
                <a:path w="3022600">
                  <a:moveTo>
                    <a:pt x="2010600" y="0"/>
                  </a:moveTo>
                  <a:lnTo>
                    <a:pt x="2016683" y="0"/>
                  </a:lnTo>
                </a:path>
                <a:path w="3022600">
                  <a:moveTo>
                    <a:pt x="2025827" y="0"/>
                  </a:moveTo>
                  <a:lnTo>
                    <a:pt x="2031923" y="0"/>
                  </a:lnTo>
                </a:path>
                <a:path w="3022600">
                  <a:moveTo>
                    <a:pt x="2041055" y="0"/>
                  </a:moveTo>
                  <a:lnTo>
                    <a:pt x="2047151" y="0"/>
                  </a:lnTo>
                </a:path>
                <a:path w="3022600">
                  <a:moveTo>
                    <a:pt x="2056295" y="0"/>
                  </a:moveTo>
                  <a:lnTo>
                    <a:pt x="2062391" y="0"/>
                  </a:lnTo>
                </a:path>
                <a:path w="3022600">
                  <a:moveTo>
                    <a:pt x="2071522" y="0"/>
                  </a:moveTo>
                  <a:lnTo>
                    <a:pt x="2077618" y="0"/>
                  </a:lnTo>
                </a:path>
                <a:path w="3022600">
                  <a:moveTo>
                    <a:pt x="2086749" y="0"/>
                  </a:moveTo>
                  <a:lnTo>
                    <a:pt x="2092845" y="0"/>
                  </a:lnTo>
                </a:path>
                <a:path w="3022600">
                  <a:moveTo>
                    <a:pt x="2101989" y="0"/>
                  </a:moveTo>
                  <a:lnTo>
                    <a:pt x="2108085" y="0"/>
                  </a:lnTo>
                </a:path>
                <a:path w="3022600">
                  <a:moveTo>
                    <a:pt x="2117216" y="0"/>
                  </a:moveTo>
                  <a:lnTo>
                    <a:pt x="2123313" y="0"/>
                  </a:lnTo>
                </a:path>
                <a:path w="3022600">
                  <a:moveTo>
                    <a:pt x="2132457" y="0"/>
                  </a:moveTo>
                  <a:lnTo>
                    <a:pt x="2138540" y="0"/>
                  </a:lnTo>
                </a:path>
                <a:path w="3022600">
                  <a:moveTo>
                    <a:pt x="2147684" y="0"/>
                  </a:moveTo>
                  <a:lnTo>
                    <a:pt x="2153780" y="0"/>
                  </a:lnTo>
                </a:path>
                <a:path w="3022600">
                  <a:moveTo>
                    <a:pt x="2162911" y="0"/>
                  </a:moveTo>
                  <a:lnTo>
                    <a:pt x="2169007" y="0"/>
                  </a:lnTo>
                </a:path>
                <a:path w="3022600">
                  <a:moveTo>
                    <a:pt x="2178151" y="0"/>
                  </a:moveTo>
                  <a:lnTo>
                    <a:pt x="2184234" y="0"/>
                  </a:lnTo>
                </a:path>
                <a:path w="3022600">
                  <a:moveTo>
                    <a:pt x="2193378" y="0"/>
                  </a:moveTo>
                  <a:lnTo>
                    <a:pt x="2199474" y="0"/>
                  </a:lnTo>
                </a:path>
                <a:path w="3022600">
                  <a:moveTo>
                    <a:pt x="2208606" y="0"/>
                  </a:moveTo>
                  <a:lnTo>
                    <a:pt x="2214702" y="0"/>
                  </a:lnTo>
                </a:path>
                <a:path w="3022600">
                  <a:moveTo>
                    <a:pt x="2223846" y="0"/>
                  </a:moveTo>
                  <a:lnTo>
                    <a:pt x="2229929" y="0"/>
                  </a:lnTo>
                </a:path>
                <a:path w="3022600">
                  <a:moveTo>
                    <a:pt x="2239073" y="0"/>
                  </a:moveTo>
                  <a:lnTo>
                    <a:pt x="2245169" y="0"/>
                  </a:lnTo>
                </a:path>
                <a:path w="3022600">
                  <a:moveTo>
                    <a:pt x="2254300" y="0"/>
                  </a:moveTo>
                  <a:lnTo>
                    <a:pt x="2260396" y="0"/>
                  </a:lnTo>
                </a:path>
                <a:path w="3022600">
                  <a:moveTo>
                    <a:pt x="2269540" y="0"/>
                  </a:moveTo>
                  <a:lnTo>
                    <a:pt x="2275624" y="0"/>
                  </a:lnTo>
                </a:path>
                <a:path w="3022600">
                  <a:moveTo>
                    <a:pt x="2284768" y="0"/>
                  </a:moveTo>
                  <a:lnTo>
                    <a:pt x="2290864" y="0"/>
                  </a:lnTo>
                </a:path>
                <a:path w="3022600">
                  <a:moveTo>
                    <a:pt x="2299995" y="0"/>
                  </a:moveTo>
                  <a:lnTo>
                    <a:pt x="2306091" y="0"/>
                  </a:lnTo>
                </a:path>
                <a:path w="3022600">
                  <a:moveTo>
                    <a:pt x="2315235" y="0"/>
                  </a:moveTo>
                  <a:lnTo>
                    <a:pt x="2321331" y="0"/>
                  </a:lnTo>
                </a:path>
                <a:path w="3022600">
                  <a:moveTo>
                    <a:pt x="2330462" y="0"/>
                  </a:moveTo>
                  <a:lnTo>
                    <a:pt x="2336558" y="0"/>
                  </a:lnTo>
                </a:path>
                <a:path w="3022600">
                  <a:moveTo>
                    <a:pt x="2345702" y="0"/>
                  </a:moveTo>
                  <a:lnTo>
                    <a:pt x="2351786" y="0"/>
                  </a:lnTo>
                </a:path>
                <a:path w="3022600">
                  <a:moveTo>
                    <a:pt x="2360930" y="0"/>
                  </a:moveTo>
                  <a:lnTo>
                    <a:pt x="2367026" y="0"/>
                  </a:lnTo>
                </a:path>
                <a:path w="3022600">
                  <a:moveTo>
                    <a:pt x="2376157" y="0"/>
                  </a:moveTo>
                  <a:lnTo>
                    <a:pt x="2382253" y="0"/>
                  </a:lnTo>
                </a:path>
                <a:path w="3022600">
                  <a:moveTo>
                    <a:pt x="2391397" y="0"/>
                  </a:moveTo>
                  <a:lnTo>
                    <a:pt x="2397480" y="0"/>
                  </a:lnTo>
                </a:path>
                <a:path w="3022600">
                  <a:moveTo>
                    <a:pt x="2406624" y="0"/>
                  </a:moveTo>
                  <a:lnTo>
                    <a:pt x="2412720" y="0"/>
                  </a:lnTo>
                </a:path>
                <a:path w="3022600">
                  <a:moveTo>
                    <a:pt x="2421851" y="0"/>
                  </a:moveTo>
                  <a:lnTo>
                    <a:pt x="2427947" y="0"/>
                  </a:lnTo>
                </a:path>
                <a:path w="3022600">
                  <a:moveTo>
                    <a:pt x="2437091" y="0"/>
                  </a:moveTo>
                  <a:lnTo>
                    <a:pt x="2443175" y="0"/>
                  </a:lnTo>
                </a:path>
                <a:path w="3022600">
                  <a:moveTo>
                    <a:pt x="2452319" y="0"/>
                  </a:moveTo>
                  <a:lnTo>
                    <a:pt x="2458415" y="0"/>
                  </a:lnTo>
                </a:path>
                <a:path w="3022600">
                  <a:moveTo>
                    <a:pt x="2467546" y="0"/>
                  </a:moveTo>
                  <a:lnTo>
                    <a:pt x="2473642" y="0"/>
                  </a:lnTo>
                </a:path>
                <a:path w="3022600">
                  <a:moveTo>
                    <a:pt x="2482786" y="0"/>
                  </a:moveTo>
                  <a:lnTo>
                    <a:pt x="2488869" y="0"/>
                  </a:lnTo>
                </a:path>
                <a:path w="3022600">
                  <a:moveTo>
                    <a:pt x="2498013" y="0"/>
                  </a:moveTo>
                  <a:lnTo>
                    <a:pt x="2504109" y="0"/>
                  </a:lnTo>
                </a:path>
                <a:path w="3022600">
                  <a:moveTo>
                    <a:pt x="2513241" y="0"/>
                  </a:moveTo>
                  <a:lnTo>
                    <a:pt x="2519337" y="0"/>
                  </a:lnTo>
                </a:path>
                <a:path w="3022600">
                  <a:moveTo>
                    <a:pt x="2528481" y="0"/>
                  </a:moveTo>
                  <a:lnTo>
                    <a:pt x="2534577" y="0"/>
                  </a:lnTo>
                </a:path>
                <a:path w="3022600">
                  <a:moveTo>
                    <a:pt x="2543708" y="0"/>
                  </a:moveTo>
                  <a:lnTo>
                    <a:pt x="2549804" y="0"/>
                  </a:lnTo>
                </a:path>
                <a:path w="3022600">
                  <a:moveTo>
                    <a:pt x="2558935" y="0"/>
                  </a:moveTo>
                  <a:lnTo>
                    <a:pt x="2565031" y="0"/>
                  </a:lnTo>
                </a:path>
                <a:path w="3022600">
                  <a:moveTo>
                    <a:pt x="2574175" y="0"/>
                  </a:moveTo>
                  <a:lnTo>
                    <a:pt x="2580271" y="0"/>
                  </a:lnTo>
                </a:path>
                <a:path w="3022600">
                  <a:moveTo>
                    <a:pt x="2589403" y="0"/>
                  </a:moveTo>
                  <a:lnTo>
                    <a:pt x="2595499" y="0"/>
                  </a:lnTo>
                </a:path>
                <a:path w="3022600">
                  <a:moveTo>
                    <a:pt x="2604643" y="0"/>
                  </a:moveTo>
                  <a:lnTo>
                    <a:pt x="2610726" y="0"/>
                  </a:lnTo>
                </a:path>
                <a:path w="3022600">
                  <a:moveTo>
                    <a:pt x="2619870" y="0"/>
                  </a:moveTo>
                  <a:lnTo>
                    <a:pt x="2625966" y="0"/>
                  </a:lnTo>
                </a:path>
                <a:path w="3022600">
                  <a:moveTo>
                    <a:pt x="2635097" y="0"/>
                  </a:moveTo>
                  <a:lnTo>
                    <a:pt x="2641193" y="0"/>
                  </a:lnTo>
                </a:path>
                <a:path w="3022600">
                  <a:moveTo>
                    <a:pt x="2650337" y="0"/>
                  </a:moveTo>
                  <a:lnTo>
                    <a:pt x="2656420" y="0"/>
                  </a:lnTo>
                </a:path>
                <a:path w="3022600">
                  <a:moveTo>
                    <a:pt x="2665564" y="0"/>
                  </a:moveTo>
                  <a:lnTo>
                    <a:pt x="2671660" y="0"/>
                  </a:lnTo>
                </a:path>
                <a:path w="3022600">
                  <a:moveTo>
                    <a:pt x="2680792" y="0"/>
                  </a:moveTo>
                  <a:lnTo>
                    <a:pt x="2686888" y="0"/>
                  </a:lnTo>
                </a:path>
                <a:path w="3022600">
                  <a:moveTo>
                    <a:pt x="2696032" y="0"/>
                  </a:moveTo>
                  <a:lnTo>
                    <a:pt x="2702115" y="0"/>
                  </a:lnTo>
                </a:path>
                <a:path w="3022600">
                  <a:moveTo>
                    <a:pt x="2711259" y="0"/>
                  </a:moveTo>
                  <a:lnTo>
                    <a:pt x="2717355" y="0"/>
                  </a:lnTo>
                </a:path>
                <a:path w="3022600">
                  <a:moveTo>
                    <a:pt x="2726486" y="0"/>
                  </a:moveTo>
                  <a:lnTo>
                    <a:pt x="2732582" y="0"/>
                  </a:lnTo>
                </a:path>
                <a:path w="3022600">
                  <a:moveTo>
                    <a:pt x="2741726" y="0"/>
                  </a:moveTo>
                  <a:lnTo>
                    <a:pt x="2747810" y="0"/>
                  </a:lnTo>
                </a:path>
                <a:path w="3022600">
                  <a:moveTo>
                    <a:pt x="2756954" y="0"/>
                  </a:moveTo>
                  <a:lnTo>
                    <a:pt x="2763050" y="0"/>
                  </a:lnTo>
                </a:path>
                <a:path w="3022600">
                  <a:moveTo>
                    <a:pt x="2772181" y="0"/>
                  </a:moveTo>
                  <a:lnTo>
                    <a:pt x="2778277" y="0"/>
                  </a:lnTo>
                </a:path>
                <a:path w="3022600">
                  <a:moveTo>
                    <a:pt x="2787421" y="0"/>
                  </a:moveTo>
                  <a:lnTo>
                    <a:pt x="2793517" y="0"/>
                  </a:lnTo>
                </a:path>
                <a:path w="3022600">
                  <a:moveTo>
                    <a:pt x="2802648" y="0"/>
                  </a:moveTo>
                  <a:lnTo>
                    <a:pt x="2808744" y="0"/>
                  </a:lnTo>
                </a:path>
                <a:path w="3022600">
                  <a:moveTo>
                    <a:pt x="2817888" y="0"/>
                  </a:moveTo>
                  <a:lnTo>
                    <a:pt x="2823972" y="0"/>
                  </a:lnTo>
                </a:path>
                <a:path w="3022600">
                  <a:moveTo>
                    <a:pt x="2833116" y="0"/>
                  </a:moveTo>
                  <a:lnTo>
                    <a:pt x="2839212" y="0"/>
                  </a:lnTo>
                </a:path>
                <a:path w="3022600">
                  <a:moveTo>
                    <a:pt x="2848343" y="0"/>
                  </a:moveTo>
                  <a:lnTo>
                    <a:pt x="2854439" y="0"/>
                  </a:lnTo>
                </a:path>
                <a:path w="3022600">
                  <a:moveTo>
                    <a:pt x="2863583" y="0"/>
                  </a:moveTo>
                  <a:lnTo>
                    <a:pt x="2869666" y="0"/>
                  </a:lnTo>
                </a:path>
                <a:path w="3022600">
                  <a:moveTo>
                    <a:pt x="2878810" y="0"/>
                  </a:moveTo>
                  <a:lnTo>
                    <a:pt x="2884906" y="0"/>
                  </a:lnTo>
                </a:path>
                <a:path w="3022600">
                  <a:moveTo>
                    <a:pt x="2894037" y="0"/>
                  </a:moveTo>
                  <a:lnTo>
                    <a:pt x="2900133" y="0"/>
                  </a:lnTo>
                </a:path>
                <a:path w="3022600">
                  <a:moveTo>
                    <a:pt x="2909277" y="0"/>
                  </a:moveTo>
                  <a:lnTo>
                    <a:pt x="2915361" y="0"/>
                  </a:lnTo>
                </a:path>
                <a:path w="3022600">
                  <a:moveTo>
                    <a:pt x="2924505" y="0"/>
                  </a:moveTo>
                  <a:lnTo>
                    <a:pt x="2930601" y="0"/>
                  </a:lnTo>
                </a:path>
                <a:path w="3022600">
                  <a:moveTo>
                    <a:pt x="2939732" y="0"/>
                  </a:moveTo>
                  <a:lnTo>
                    <a:pt x="2945828" y="0"/>
                  </a:lnTo>
                </a:path>
                <a:path w="3022600">
                  <a:moveTo>
                    <a:pt x="2954972" y="0"/>
                  </a:moveTo>
                  <a:lnTo>
                    <a:pt x="2961055" y="0"/>
                  </a:lnTo>
                </a:path>
                <a:path w="3022600">
                  <a:moveTo>
                    <a:pt x="2970199" y="0"/>
                  </a:moveTo>
                  <a:lnTo>
                    <a:pt x="2976295" y="0"/>
                  </a:lnTo>
                </a:path>
                <a:path w="3022600">
                  <a:moveTo>
                    <a:pt x="2985427" y="0"/>
                  </a:moveTo>
                  <a:lnTo>
                    <a:pt x="2991523" y="0"/>
                  </a:lnTo>
                </a:path>
                <a:path w="3022600">
                  <a:moveTo>
                    <a:pt x="3000667" y="0"/>
                  </a:moveTo>
                  <a:lnTo>
                    <a:pt x="3006763" y="0"/>
                  </a:lnTo>
                </a:path>
                <a:path w="3022600">
                  <a:moveTo>
                    <a:pt x="3015894" y="0"/>
                  </a:moveTo>
                  <a:lnTo>
                    <a:pt x="3021990" y="0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7" name="object 327"/>
            <p:cNvSpPr/>
            <p:nvPr/>
          </p:nvSpPr>
          <p:spPr>
            <a:xfrm>
              <a:off x="6815467" y="7897869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8" name="object 328"/>
            <p:cNvSpPr/>
            <p:nvPr/>
          </p:nvSpPr>
          <p:spPr>
            <a:xfrm>
              <a:off x="6817753" y="792527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9" name="object 329"/>
            <p:cNvSpPr/>
            <p:nvPr/>
          </p:nvSpPr>
          <p:spPr>
            <a:xfrm>
              <a:off x="6817753" y="794049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0" name="object 330"/>
            <p:cNvSpPr/>
            <p:nvPr/>
          </p:nvSpPr>
          <p:spPr>
            <a:xfrm>
              <a:off x="6817753" y="795572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1" name="object 331"/>
            <p:cNvSpPr/>
            <p:nvPr/>
          </p:nvSpPr>
          <p:spPr>
            <a:xfrm>
              <a:off x="6817753" y="797093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2" name="object 332"/>
            <p:cNvSpPr/>
            <p:nvPr/>
          </p:nvSpPr>
          <p:spPr>
            <a:xfrm>
              <a:off x="6817753" y="798616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3" name="object 333"/>
            <p:cNvSpPr/>
            <p:nvPr/>
          </p:nvSpPr>
          <p:spPr>
            <a:xfrm>
              <a:off x="6817753" y="800139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4" name="object 334"/>
            <p:cNvSpPr/>
            <p:nvPr/>
          </p:nvSpPr>
          <p:spPr>
            <a:xfrm>
              <a:off x="6815467" y="8019656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5" name="object 335"/>
            <p:cNvSpPr/>
            <p:nvPr/>
          </p:nvSpPr>
          <p:spPr>
            <a:xfrm>
              <a:off x="6817753" y="804706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6" name="object 336"/>
            <p:cNvSpPr/>
            <p:nvPr/>
          </p:nvSpPr>
          <p:spPr>
            <a:xfrm>
              <a:off x="6817753" y="806229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7" name="object 337"/>
            <p:cNvSpPr/>
            <p:nvPr/>
          </p:nvSpPr>
          <p:spPr>
            <a:xfrm>
              <a:off x="6817753" y="807750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8" name="object 338"/>
            <p:cNvSpPr/>
            <p:nvPr/>
          </p:nvSpPr>
          <p:spPr>
            <a:xfrm>
              <a:off x="6817753" y="809273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9" name="object 339"/>
            <p:cNvSpPr/>
            <p:nvPr/>
          </p:nvSpPr>
          <p:spPr>
            <a:xfrm>
              <a:off x="6817753" y="810795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0" name="object 340"/>
            <p:cNvSpPr/>
            <p:nvPr/>
          </p:nvSpPr>
          <p:spPr>
            <a:xfrm>
              <a:off x="6817753" y="812317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1" name="object 341"/>
            <p:cNvSpPr/>
            <p:nvPr/>
          </p:nvSpPr>
          <p:spPr>
            <a:xfrm>
              <a:off x="6815467" y="8141443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2" name="object 342"/>
            <p:cNvSpPr/>
            <p:nvPr/>
          </p:nvSpPr>
          <p:spPr>
            <a:xfrm>
              <a:off x="6817753" y="816884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3" name="object 343"/>
            <p:cNvSpPr/>
            <p:nvPr/>
          </p:nvSpPr>
          <p:spPr>
            <a:xfrm>
              <a:off x="6817753" y="818407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4" name="object 344"/>
            <p:cNvSpPr/>
            <p:nvPr/>
          </p:nvSpPr>
          <p:spPr>
            <a:xfrm>
              <a:off x="6817753" y="819929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5" name="object 345"/>
            <p:cNvSpPr/>
            <p:nvPr/>
          </p:nvSpPr>
          <p:spPr>
            <a:xfrm>
              <a:off x="6817753" y="821451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6" name="object 346"/>
            <p:cNvSpPr/>
            <p:nvPr/>
          </p:nvSpPr>
          <p:spPr>
            <a:xfrm>
              <a:off x="6817753" y="822973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7" name="object 347"/>
            <p:cNvSpPr/>
            <p:nvPr/>
          </p:nvSpPr>
          <p:spPr>
            <a:xfrm>
              <a:off x="6817753" y="824496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8" name="object 348"/>
            <p:cNvSpPr/>
            <p:nvPr/>
          </p:nvSpPr>
          <p:spPr>
            <a:xfrm>
              <a:off x="6817753" y="826018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9" name="object 349"/>
            <p:cNvSpPr/>
            <p:nvPr/>
          </p:nvSpPr>
          <p:spPr>
            <a:xfrm>
              <a:off x="6817753" y="827540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0" name="object 350"/>
            <p:cNvSpPr/>
            <p:nvPr/>
          </p:nvSpPr>
          <p:spPr>
            <a:xfrm>
              <a:off x="6817753" y="829063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1" name="object 351"/>
            <p:cNvSpPr/>
            <p:nvPr/>
          </p:nvSpPr>
          <p:spPr>
            <a:xfrm>
              <a:off x="6817753" y="830586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2" name="object 352"/>
            <p:cNvSpPr/>
            <p:nvPr/>
          </p:nvSpPr>
          <p:spPr>
            <a:xfrm>
              <a:off x="6817753" y="832107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3" name="object 353"/>
            <p:cNvSpPr/>
            <p:nvPr/>
          </p:nvSpPr>
          <p:spPr>
            <a:xfrm>
              <a:off x="6815467" y="833934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4" name="object 354"/>
            <p:cNvSpPr/>
            <p:nvPr/>
          </p:nvSpPr>
          <p:spPr>
            <a:xfrm>
              <a:off x="6817753" y="836674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5" name="object 355"/>
            <p:cNvSpPr/>
            <p:nvPr/>
          </p:nvSpPr>
          <p:spPr>
            <a:xfrm>
              <a:off x="6817753" y="838197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6" name="object 356"/>
            <p:cNvSpPr/>
            <p:nvPr/>
          </p:nvSpPr>
          <p:spPr>
            <a:xfrm>
              <a:off x="6817753" y="839720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7" name="object 357"/>
            <p:cNvSpPr/>
            <p:nvPr/>
          </p:nvSpPr>
          <p:spPr>
            <a:xfrm>
              <a:off x="6817753" y="841241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8" name="object 358"/>
            <p:cNvSpPr/>
            <p:nvPr/>
          </p:nvSpPr>
          <p:spPr>
            <a:xfrm>
              <a:off x="6817753" y="842764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9" name="object 359"/>
            <p:cNvSpPr/>
            <p:nvPr/>
          </p:nvSpPr>
          <p:spPr>
            <a:xfrm>
              <a:off x="6817753" y="844287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0" name="object 360"/>
            <p:cNvSpPr/>
            <p:nvPr/>
          </p:nvSpPr>
          <p:spPr>
            <a:xfrm>
              <a:off x="6815467" y="8461133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1" name="object 361"/>
            <p:cNvSpPr/>
            <p:nvPr/>
          </p:nvSpPr>
          <p:spPr>
            <a:xfrm>
              <a:off x="6817753" y="848854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2" name="object 362"/>
            <p:cNvSpPr/>
            <p:nvPr/>
          </p:nvSpPr>
          <p:spPr>
            <a:xfrm>
              <a:off x="6817753" y="850375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3" name="object 363"/>
            <p:cNvSpPr/>
            <p:nvPr/>
          </p:nvSpPr>
          <p:spPr>
            <a:xfrm>
              <a:off x="6817753" y="851898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4" name="object 364"/>
            <p:cNvSpPr/>
            <p:nvPr/>
          </p:nvSpPr>
          <p:spPr>
            <a:xfrm>
              <a:off x="6817753" y="853420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5" name="object 365"/>
            <p:cNvSpPr/>
            <p:nvPr/>
          </p:nvSpPr>
          <p:spPr>
            <a:xfrm>
              <a:off x="6817753" y="854943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6" name="object 366"/>
            <p:cNvSpPr/>
            <p:nvPr/>
          </p:nvSpPr>
          <p:spPr>
            <a:xfrm>
              <a:off x="6817753" y="856465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7" name="object 367"/>
            <p:cNvSpPr/>
            <p:nvPr/>
          </p:nvSpPr>
          <p:spPr>
            <a:xfrm>
              <a:off x="6817753" y="857987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8" name="object 368"/>
            <p:cNvSpPr/>
            <p:nvPr/>
          </p:nvSpPr>
          <p:spPr>
            <a:xfrm>
              <a:off x="6817753" y="859510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9" name="object 369"/>
            <p:cNvSpPr/>
            <p:nvPr/>
          </p:nvSpPr>
          <p:spPr>
            <a:xfrm>
              <a:off x="6817753" y="861032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0" name="object 370"/>
            <p:cNvSpPr/>
            <p:nvPr/>
          </p:nvSpPr>
          <p:spPr>
            <a:xfrm>
              <a:off x="6817753" y="862554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1" name="object 371"/>
            <p:cNvSpPr/>
            <p:nvPr/>
          </p:nvSpPr>
          <p:spPr>
            <a:xfrm>
              <a:off x="6817753" y="864077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2" name="object 372"/>
            <p:cNvSpPr/>
            <p:nvPr/>
          </p:nvSpPr>
          <p:spPr>
            <a:xfrm>
              <a:off x="6815467" y="865903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3" name="object 373"/>
            <p:cNvSpPr/>
            <p:nvPr/>
          </p:nvSpPr>
          <p:spPr>
            <a:xfrm>
              <a:off x="6817753" y="868644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4" name="object 374"/>
            <p:cNvSpPr/>
            <p:nvPr/>
          </p:nvSpPr>
          <p:spPr>
            <a:xfrm>
              <a:off x="6817753" y="870165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5" name="object 375"/>
            <p:cNvSpPr/>
            <p:nvPr/>
          </p:nvSpPr>
          <p:spPr>
            <a:xfrm>
              <a:off x="6817753" y="871688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6" name="object 376"/>
            <p:cNvSpPr/>
            <p:nvPr/>
          </p:nvSpPr>
          <p:spPr>
            <a:xfrm>
              <a:off x="6817753" y="873211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7" name="object 377"/>
            <p:cNvSpPr/>
            <p:nvPr/>
          </p:nvSpPr>
          <p:spPr>
            <a:xfrm>
              <a:off x="6817753" y="874734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8" name="object 378"/>
            <p:cNvSpPr/>
            <p:nvPr/>
          </p:nvSpPr>
          <p:spPr>
            <a:xfrm>
              <a:off x="6817753" y="876255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9" name="object 379"/>
            <p:cNvSpPr/>
            <p:nvPr/>
          </p:nvSpPr>
          <p:spPr>
            <a:xfrm>
              <a:off x="6815467" y="8780824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0" name="object 380"/>
            <p:cNvSpPr/>
            <p:nvPr/>
          </p:nvSpPr>
          <p:spPr>
            <a:xfrm>
              <a:off x="6817753" y="880822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1" name="object 381"/>
            <p:cNvSpPr/>
            <p:nvPr/>
          </p:nvSpPr>
          <p:spPr>
            <a:xfrm>
              <a:off x="6817753" y="882345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2" name="object 382"/>
            <p:cNvSpPr/>
            <p:nvPr/>
          </p:nvSpPr>
          <p:spPr>
            <a:xfrm>
              <a:off x="6817753" y="883867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3" name="object 383"/>
            <p:cNvSpPr/>
            <p:nvPr/>
          </p:nvSpPr>
          <p:spPr>
            <a:xfrm>
              <a:off x="6817753" y="885389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4" name="object 384"/>
            <p:cNvSpPr/>
            <p:nvPr/>
          </p:nvSpPr>
          <p:spPr>
            <a:xfrm>
              <a:off x="6817753" y="886912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5" name="object 385"/>
            <p:cNvSpPr/>
            <p:nvPr/>
          </p:nvSpPr>
          <p:spPr>
            <a:xfrm>
              <a:off x="6817753" y="888434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6" name="object 386"/>
            <p:cNvSpPr/>
            <p:nvPr/>
          </p:nvSpPr>
          <p:spPr>
            <a:xfrm>
              <a:off x="6817753" y="889956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7" name="object 387"/>
            <p:cNvSpPr/>
            <p:nvPr/>
          </p:nvSpPr>
          <p:spPr>
            <a:xfrm>
              <a:off x="6817753" y="891479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8" name="object 388"/>
            <p:cNvSpPr/>
            <p:nvPr/>
          </p:nvSpPr>
          <p:spPr>
            <a:xfrm>
              <a:off x="6817753" y="893001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9" name="object 389"/>
            <p:cNvSpPr/>
            <p:nvPr/>
          </p:nvSpPr>
          <p:spPr>
            <a:xfrm>
              <a:off x="6817753" y="894523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0" name="object 390"/>
            <p:cNvSpPr/>
            <p:nvPr/>
          </p:nvSpPr>
          <p:spPr>
            <a:xfrm>
              <a:off x="6817753" y="896045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1" name="object 391"/>
            <p:cNvSpPr/>
            <p:nvPr/>
          </p:nvSpPr>
          <p:spPr>
            <a:xfrm>
              <a:off x="6817753" y="897568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2" name="object 392"/>
            <p:cNvSpPr/>
            <p:nvPr/>
          </p:nvSpPr>
          <p:spPr>
            <a:xfrm>
              <a:off x="6817753" y="899091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3" name="object 393"/>
            <p:cNvSpPr/>
            <p:nvPr/>
          </p:nvSpPr>
          <p:spPr>
            <a:xfrm>
              <a:off x="6817753" y="900612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4" name="object 394"/>
            <p:cNvSpPr/>
            <p:nvPr/>
          </p:nvSpPr>
          <p:spPr>
            <a:xfrm>
              <a:off x="6817753" y="902135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5" name="object 395"/>
            <p:cNvSpPr/>
            <p:nvPr/>
          </p:nvSpPr>
          <p:spPr>
            <a:xfrm>
              <a:off x="6817753" y="903658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6" name="object 396"/>
            <p:cNvSpPr/>
            <p:nvPr/>
          </p:nvSpPr>
          <p:spPr>
            <a:xfrm>
              <a:off x="6817753" y="905179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7" name="object 397"/>
            <p:cNvSpPr/>
            <p:nvPr/>
          </p:nvSpPr>
          <p:spPr>
            <a:xfrm>
              <a:off x="6817753" y="906702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8" name="object 398"/>
            <p:cNvSpPr/>
            <p:nvPr/>
          </p:nvSpPr>
          <p:spPr>
            <a:xfrm>
              <a:off x="6817753" y="908225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9" name="object 399"/>
            <p:cNvSpPr/>
            <p:nvPr/>
          </p:nvSpPr>
          <p:spPr>
            <a:xfrm>
              <a:off x="6815467" y="9100515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0" name="object 400"/>
            <p:cNvSpPr/>
            <p:nvPr/>
          </p:nvSpPr>
          <p:spPr>
            <a:xfrm>
              <a:off x="6817753" y="912792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1" name="object 401"/>
            <p:cNvSpPr/>
            <p:nvPr/>
          </p:nvSpPr>
          <p:spPr>
            <a:xfrm>
              <a:off x="6815467" y="9146184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2" name="object 402"/>
            <p:cNvSpPr/>
            <p:nvPr/>
          </p:nvSpPr>
          <p:spPr>
            <a:xfrm>
              <a:off x="6817753" y="917359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3" name="object 403"/>
            <p:cNvSpPr/>
            <p:nvPr/>
          </p:nvSpPr>
          <p:spPr>
            <a:xfrm>
              <a:off x="6815467" y="9191853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4" name="object 404"/>
            <p:cNvSpPr/>
            <p:nvPr/>
          </p:nvSpPr>
          <p:spPr>
            <a:xfrm>
              <a:off x="6815467" y="9222302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5" name="object 405"/>
            <p:cNvSpPr/>
            <p:nvPr/>
          </p:nvSpPr>
          <p:spPr>
            <a:xfrm>
              <a:off x="6817753" y="924970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6" name="object 406"/>
            <p:cNvSpPr/>
            <p:nvPr/>
          </p:nvSpPr>
          <p:spPr>
            <a:xfrm>
              <a:off x="6815467" y="926797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7" name="object 407"/>
            <p:cNvSpPr/>
            <p:nvPr/>
          </p:nvSpPr>
          <p:spPr>
            <a:xfrm>
              <a:off x="6817753" y="929537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8" name="object 408"/>
            <p:cNvSpPr/>
            <p:nvPr/>
          </p:nvSpPr>
          <p:spPr>
            <a:xfrm>
              <a:off x="6817753" y="931059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9" name="object 409"/>
            <p:cNvSpPr/>
            <p:nvPr/>
          </p:nvSpPr>
          <p:spPr>
            <a:xfrm>
              <a:off x="6817753" y="932582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0" name="object 410"/>
            <p:cNvSpPr/>
            <p:nvPr/>
          </p:nvSpPr>
          <p:spPr>
            <a:xfrm>
              <a:off x="6815467" y="934408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1" name="object 411"/>
            <p:cNvSpPr/>
            <p:nvPr/>
          </p:nvSpPr>
          <p:spPr>
            <a:xfrm>
              <a:off x="6817753" y="937149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2" name="object 412"/>
            <p:cNvSpPr/>
            <p:nvPr/>
          </p:nvSpPr>
          <p:spPr>
            <a:xfrm>
              <a:off x="6817753" y="938670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3" name="object 413"/>
            <p:cNvSpPr/>
            <p:nvPr/>
          </p:nvSpPr>
          <p:spPr>
            <a:xfrm>
              <a:off x="6817753" y="940193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4" name="object 414"/>
            <p:cNvSpPr/>
            <p:nvPr/>
          </p:nvSpPr>
          <p:spPr>
            <a:xfrm>
              <a:off x="6815467" y="9420206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5" name="object 415"/>
            <p:cNvSpPr/>
            <p:nvPr/>
          </p:nvSpPr>
          <p:spPr>
            <a:xfrm>
              <a:off x="6817753" y="944760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6" name="object 416"/>
            <p:cNvSpPr/>
            <p:nvPr/>
          </p:nvSpPr>
          <p:spPr>
            <a:xfrm>
              <a:off x="6817753" y="9462833"/>
              <a:ext cx="0" cy="3175"/>
            </a:xfrm>
            <a:custGeom>
              <a:avLst/>
              <a:gdLst/>
              <a:ahLst/>
              <a:cxnLst/>
              <a:rect l="l" t="t" r="r" b="b"/>
              <a:pathLst>
                <a:path h="3175">
                  <a:moveTo>
                    <a:pt x="-2285" y="1523"/>
                  </a:moveTo>
                  <a:lnTo>
                    <a:pt x="2285" y="1523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7" name="object 417"/>
            <p:cNvSpPr/>
            <p:nvPr/>
          </p:nvSpPr>
          <p:spPr>
            <a:xfrm>
              <a:off x="1130198" y="7894828"/>
              <a:ext cx="5687695" cy="1571625"/>
            </a:xfrm>
            <a:custGeom>
              <a:avLst/>
              <a:gdLst/>
              <a:ahLst/>
              <a:cxnLst/>
              <a:rect l="l" t="t" r="r" b="b"/>
              <a:pathLst>
                <a:path w="5687695" h="1571625">
                  <a:moveTo>
                    <a:pt x="5635764" y="0"/>
                  </a:moveTo>
                  <a:lnTo>
                    <a:pt x="5641860" y="0"/>
                  </a:lnTo>
                </a:path>
                <a:path w="5687695" h="1571625">
                  <a:moveTo>
                    <a:pt x="5651004" y="0"/>
                  </a:moveTo>
                  <a:lnTo>
                    <a:pt x="5657100" y="0"/>
                  </a:lnTo>
                </a:path>
                <a:path w="5687695" h="1571625">
                  <a:moveTo>
                    <a:pt x="5666232" y="0"/>
                  </a:moveTo>
                  <a:lnTo>
                    <a:pt x="5672327" y="0"/>
                  </a:lnTo>
                </a:path>
                <a:path w="5687695" h="1571625">
                  <a:moveTo>
                    <a:pt x="5681471" y="0"/>
                  </a:moveTo>
                  <a:lnTo>
                    <a:pt x="5687555" y="0"/>
                  </a:lnTo>
                </a:path>
                <a:path w="5687695" h="1571625">
                  <a:moveTo>
                    <a:pt x="0" y="1571053"/>
                  </a:moveTo>
                  <a:lnTo>
                    <a:pt x="6095" y="1571053"/>
                  </a:lnTo>
                </a:path>
                <a:path w="5687695" h="1571625">
                  <a:moveTo>
                    <a:pt x="15227" y="1571053"/>
                  </a:moveTo>
                  <a:lnTo>
                    <a:pt x="21323" y="1571053"/>
                  </a:lnTo>
                </a:path>
                <a:path w="5687695" h="1571625">
                  <a:moveTo>
                    <a:pt x="30467" y="1571053"/>
                  </a:moveTo>
                  <a:lnTo>
                    <a:pt x="36563" y="1571053"/>
                  </a:lnTo>
                </a:path>
                <a:path w="5687695" h="1571625">
                  <a:moveTo>
                    <a:pt x="45694" y="1571053"/>
                  </a:moveTo>
                  <a:lnTo>
                    <a:pt x="51790" y="1571053"/>
                  </a:lnTo>
                </a:path>
                <a:path w="5687695" h="1571625">
                  <a:moveTo>
                    <a:pt x="60934" y="1571053"/>
                  </a:moveTo>
                  <a:lnTo>
                    <a:pt x="67017" y="1571053"/>
                  </a:lnTo>
                </a:path>
                <a:path w="5687695" h="1571625">
                  <a:moveTo>
                    <a:pt x="76161" y="1571053"/>
                  </a:moveTo>
                  <a:lnTo>
                    <a:pt x="82257" y="1571053"/>
                  </a:lnTo>
                </a:path>
                <a:path w="5687695" h="1571625">
                  <a:moveTo>
                    <a:pt x="91389" y="1571053"/>
                  </a:moveTo>
                  <a:lnTo>
                    <a:pt x="97485" y="1571053"/>
                  </a:lnTo>
                </a:path>
                <a:path w="5687695" h="1571625">
                  <a:moveTo>
                    <a:pt x="106629" y="1571053"/>
                  </a:moveTo>
                  <a:lnTo>
                    <a:pt x="112712" y="1571053"/>
                  </a:lnTo>
                </a:path>
                <a:path w="5687695" h="1571625">
                  <a:moveTo>
                    <a:pt x="121856" y="1571053"/>
                  </a:moveTo>
                  <a:lnTo>
                    <a:pt x="127952" y="1571053"/>
                  </a:lnTo>
                </a:path>
                <a:path w="5687695" h="1571625">
                  <a:moveTo>
                    <a:pt x="137083" y="1571053"/>
                  </a:moveTo>
                  <a:lnTo>
                    <a:pt x="143179" y="1571053"/>
                  </a:lnTo>
                </a:path>
                <a:path w="5687695" h="1571625">
                  <a:moveTo>
                    <a:pt x="152323" y="1571053"/>
                  </a:moveTo>
                  <a:lnTo>
                    <a:pt x="158407" y="1571053"/>
                  </a:lnTo>
                </a:path>
                <a:path w="5687695" h="1571625">
                  <a:moveTo>
                    <a:pt x="167551" y="1571053"/>
                  </a:moveTo>
                  <a:lnTo>
                    <a:pt x="173647" y="1571053"/>
                  </a:lnTo>
                </a:path>
                <a:path w="5687695" h="1571625">
                  <a:moveTo>
                    <a:pt x="182778" y="1571053"/>
                  </a:moveTo>
                  <a:lnTo>
                    <a:pt x="188874" y="1571053"/>
                  </a:lnTo>
                </a:path>
                <a:path w="5687695" h="1571625">
                  <a:moveTo>
                    <a:pt x="198018" y="1571053"/>
                  </a:moveTo>
                  <a:lnTo>
                    <a:pt x="204101" y="1571053"/>
                  </a:lnTo>
                </a:path>
                <a:path w="5687695" h="1571625">
                  <a:moveTo>
                    <a:pt x="213245" y="1571053"/>
                  </a:moveTo>
                  <a:lnTo>
                    <a:pt x="219341" y="1571053"/>
                  </a:lnTo>
                </a:path>
                <a:path w="5687695" h="1571625">
                  <a:moveTo>
                    <a:pt x="228472" y="1571053"/>
                  </a:moveTo>
                  <a:lnTo>
                    <a:pt x="234569" y="1571053"/>
                  </a:lnTo>
                </a:path>
                <a:path w="5687695" h="1571625">
                  <a:moveTo>
                    <a:pt x="243712" y="1571053"/>
                  </a:moveTo>
                  <a:lnTo>
                    <a:pt x="249809" y="1571053"/>
                  </a:lnTo>
                </a:path>
                <a:path w="5687695" h="1571625">
                  <a:moveTo>
                    <a:pt x="258940" y="1571053"/>
                  </a:moveTo>
                  <a:lnTo>
                    <a:pt x="265036" y="1571053"/>
                  </a:lnTo>
                </a:path>
                <a:path w="5687695" h="1571625">
                  <a:moveTo>
                    <a:pt x="274180" y="1571053"/>
                  </a:moveTo>
                  <a:lnTo>
                    <a:pt x="280263" y="1571053"/>
                  </a:lnTo>
                </a:path>
                <a:path w="5687695" h="1571625">
                  <a:moveTo>
                    <a:pt x="289407" y="1571053"/>
                  </a:moveTo>
                  <a:lnTo>
                    <a:pt x="295503" y="1571053"/>
                  </a:lnTo>
                </a:path>
                <a:path w="5687695" h="1571625">
                  <a:moveTo>
                    <a:pt x="304634" y="1571053"/>
                  </a:moveTo>
                  <a:lnTo>
                    <a:pt x="310730" y="1571053"/>
                  </a:lnTo>
                </a:path>
                <a:path w="5687695" h="1571625">
                  <a:moveTo>
                    <a:pt x="319874" y="1571053"/>
                  </a:moveTo>
                  <a:lnTo>
                    <a:pt x="325958" y="1571053"/>
                  </a:lnTo>
                </a:path>
                <a:path w="5687695" h="1571625">
                  <a:moveTo>
                    <a:pt x="335102" y="1571053"/>
                  </a:moveTo>
                  <a:lnTo>
                    <a:pt x="341198" y="1571053"/>
                  </a:lnTo>
                </a:path>
                <a:path w="5687695" h="1571625">
                  <a:moveTo>
                    <a:pt x="350329" y="1571053"/>
                  </a:moveTo>
                  <a:lnTo>
                    <a:pt x="356425" y="1571053"/>
                  </a:lnTo>
                </a:path>
                <a:path w="5687695" h="1571625">
                  <a:moveTo>
                    <a:pt x="365569" y="1571053"/>
                  </a:moveTo>
                  <a:lnTo>
                    <a:pt x="371652" y="1571053"/>
                  </a:lnTo>
                </a:path>
                <a:path w="5687695" h="1571625">
                  <a:moveTo>
                    <a:pt x="380796" y="1571053"/>
                  </a:moveTo>
                  <a:lnTo>
                    <a:pt x="386892" y="1571053"/>
                  </a:lnTo>
                </a:path>
                <a:path w="5687695" h="1571625">
                  <a:moveTo>
                    <a:pt x="396024" y="1571053"/>
                  </a:moveTo>
                  <a:lnTo>
                    <a:pt x="402120" y="1571053"/>
                  </a:lnTo>
                </a:path>
                <a:path w="5687695" h="1571625">
                  <a:moveTo>
                    <a:pt x="411264" y="1571053"/>
                  </a:moveTo>
                  <a:lnTo>
                    <a:pt x="417347" y="1571053"/>
                  </a:lnTo>
                </a:path>
                <a:path w="5687695" h="1571625">
                  <a:moveTo>
                    <a:pt x="426491" y="1571053"/>
                  </a:moveTo>
                  <a:lnTo>
                    <a:pt x="432587" y="1571053"/>
                  </a:lnTo>
                </a:path>
                <a:path w="5687695" h="1571625">
                  <a:moveTo>
                    <a:pt x="441718" y="1571053"/>
                  </a:moveTo>
                  <a:lnTo>
                    <a:pt x="447814" y="1571053"/>
                  </a:lnTo>
                </a:path>
                <a:path w="5687695" h="1571625">
                  <a:moveTo>
                    <a:pt x="456958" y="1571053"/>
                  </a:moveTo>
                  <a:lnTo>
                    <a:pt x="463054" y="1571053"/>
                  </a:lnTo>
                </a:path>
                <a:path w="5687695" h="1571625">
                  <a:moveTo>
                    <a:pt x="472185" y="1571053"/>
                  </a:moveTo>
                  <a:lnTo>
                    <a:pt x="478281" y="1571053"/>
                  </a:lnTo>
                </a:path>
                <a:path w="5687695" h="1571625">
                  <a:moveTo>
                    <a:pt x="487413" y="1571053"/>
                  </a:moveTo>
                  <a:lnTo>
                    <a:pt x="493509" y="1571053"/>
                  </a:lnTo>
                </a:path>
                <a:path w="5687695" h="1571625">
                  <a:moveTo>
                    <a:pt x="502653" y="1571053"/>
                  </a:moveTo>
                  <a:lnTo>
                    <a:pt x="508749" y="1571053"/>
                  </a:lnTo>
                </a:path>
                <a:path w="5687695" h="1571625">
                  <a:moveTo>
                    <a:pt x="517880" y="1571053"/>
                  </a:moveTo>
                  <a:lnTo>
                    <a:pt x="523976" y="1571053"/>
                  </a:lnTo>
                </a:path>
                <a:path w="5687695" h="1571625">
                  <a:moveTo>
                    <a:pt x="533120" y="1571053"/>
                  </a:moveTo>
                  <a:lnTo>
                    <a:pt x="539203" y="1571053"/>
                  </a:lnTo>
                </a:path>
                <a:path w="5687695" h="1571625">
                  <a:moveTo>
                    <a:pt x="548347" y="1571053"/>
                  </a:moveTo>
                  <a:lnTo>
                    <a:pt x="554443" y="1571053"/>
                  </a:lnTo>
                </a:path>
                <a:path w="5687695" h="1571625">
                  <a:moveTo>
                    <a:pt x="563575" y="1571053"/>
                  </a:moveTo>
                  <a:lnTo>
                    <a:pt x="569671" y="1571053"/>
                  </a:lnTo>
                </a:path>
                <a:path w="5687695" h="1571625">
                  <a:moveTo>
                    <a:pt x="578815" y="1571053"/>
                  </a:moveTo>
                  <a:lnTo>
                    <a:pt x="584898" y="1571053"/>
                  </a:lnTo>
                </a:path>
                <a:path w="5687695" h="1571625">
                  <a:moveTo>
                    <a:pt x="594042" y="1571053"/>
                  </a:moveTo>
                  <a:lnTo>
                    <a:pt x="600138" y="1571053"/>
                  </a:lnTo>
                </a:path>
                <a:path w="5687695" h="1571625">
                  <a:moveTo>
                    <a:pt x="609269" y="1571053"/>
                  </a:moveTo>
                  <a:lnTo>
                    <a:pt x="615365" y="1571053"/>
                  </a:lnTo>
                </a:path>
                <a:path w="5687695" h="1571625">
                  <a:moveTo>
                    <a:pt x="624509" y="1571053"/>
                  </a:moveTo>
                  <a:lnTo>
                    <a:pt x="630593" y="1571053"/>
                  </a:lnTo>
                </a:path>
                <a:path w="5687695" h="1571625">
                  <a:moveTo>
                    <a:pt x="639737" y="1571053"/>
                  </a:moveTo>
                  <a:lnTo>
                    <a:pt x="645833" y="1571053"/>
                  </a:lnTo>
                </a:path>
                <a:path w="5687695" h="1571625">
                  <a:moveTo>
                    <a:pt x="654964" y="1571053"/>
                  </a:moveTo>
                  <a:lnTo>
                    <a:pt x="661060" y="1571053"/>
                  </a:lnTo>
                </a:path>
                <a:path w="5687695" h="1571625">
                  <a:moveTo>
                    <a:pt x="670204" y="1571053"/>
                  </a:moveTo>
                  <a:lnTo>
                    <a:pt x="676287" y="1571053"/>
                  </a:lnTo>
                </a:path>
                <a:path w="5687695" h="1571625">
                  <a:moveTo>
                    <a:pt x="685431" y="1571053"/>
                  </a:moveTo>
                  <a:lnTo>
                    <a:pt x="691527" y="1571053"/>
                  </a:lnTo>
                </a:path>
                <a:path w="5687695" h="1571625">
                  <a:moveTo>
                    <a:pt x="700659" y="1571053"/>
                  </a:moveTo>
                  <a:lnTo>
                    <a:pt x="706754" y="1571053"/>
                  </a:lnTo>
                </a:path>
                <a:path w="5687695" h="1571625">
                  <a:moveTo>
                    <a:pt x="715898" y="1571053"/>
                  </a:moveTo>
                  <a:lnTo>
                    <a:pt x="721995" y="1571053"/>
                  </a:lnTo>
                </a:path>
                <a:path w="5687695" h="1571625">
                  <a:moveTo>
                    <a:pt x="731126" y="1571053"/>
                  </a:moveTo>
                  <a:lnTo>
                    <a:pt x="737222" y="1571053"/>
                  </a:lnTo>
                </a:path>
                <a:path w="5687695" h="1571625">
                  <a:moveTo>
                    <a:pt x="746366" y="1571053"/>
                  </a:moveTo>
                  <a:lnTo>
                    <a:pt x="752449" y="1571053"/>
                  </a:lnTo>
                </a:path>
                <a:path w="5687695" h="1571625">
                  <a:moveTo>
                    <a:pt x="761593" y="1571053"/>
                  </a:moveTo>
                  <a:lnTo>
                    <a:pt x="767689" y="1571053"/>
                  </a:lnTo>
                </a:path>
                <a:path w="5687695" h="1571625">
                  <a:moveTo>
                    <a:pt x="776820" y="1571053"/>
                  </a:moveTo>
                  <a:lnTo>
                    <a:pt x="782916" y="1571053"/>
                  </a:lnTo>
                </a:path>
                <a:path w="5687695" h="1571625">
                  <a:moveTo>
                    <a:pt x="792060" y="1571053"/>
                  </a:moveTo>
                  <a:lnTo>
                    <a:pt x="798144" y="1571053"/>
                  </a:lnTo>
                </a:path>
                <a:path w="5687695" h="1571625">
                  <a:moveTo>
                    <a:pt x="807288" y="1571053"/>
                  </a:moveTo>
                  <a:lnTo>
                    <a:pt x="813384" y="1571053"/>
                  </a:lnTo>
                </a:path>
                <a:path w="5687695" h="1571625">
                  <a:moveTo>
                    <a:pt x="822515" y="1571053"/>
                  </a:moveTo>
                  <a:lnTo>
                    <a:pt x="828611" y="1571053"/>
                  </a:lnTo>
                </a:path>
                <a:path w="5687695" h="1571625">
                  <a:moveTo>
                    <a:pt x="837755" y="1571053"/>
                  </a:moveTo>
                  <a:lnTo>
                    <a:pt x="843838" y="1571053"/>
                  </a:lnTo>
                </a:path>
                <a:path w="5687695" h="1571625">
                  <a:moveTo>
                    <a:pt x="852982" y="1571053"/>
                  </a:moveTo>
                  <a:lnTo>
                    <a:pt x="859078" y="1571053"/>
                  </a:lnTo>
                </a:path>
                <a:path w="5687695" h="1571625">
                  <a:moveTo>
                    <a:pt x="868210" y="1571053"/>
                  </a:moveTo>
                  <a:lnTo>
                    <a:pt x="874306" y="1571053"/>
                  </a:lnTo>
                </a:path>
                <a:path w="5687695" h="1571625">
                  <a:moveTo>
                    <a:pt x="883450" y="1571053"/>
                  </a:moveTo>
                  <a:lnTo>
                    <a:pt x="889533" y="1571053"/>
                  </a:lnTo>
                </a:path>
                <a:path w="5687695" h="1571625">
                  <a:moveTo>
                    <a:pt x="898677" y="1571053"/>
                  </a:moveTo>
                  <a:lnTo>
                    <a:pt x="904773" y="1571053"/>
                  </a:lnTo>
                </a:path>
                <a:path w="5687695" h="1571625">
                  <a:moveTo>
                    <a:pt x="913904" y="1571053"/>
                  </a:moveTo>
                  <a:lnTo>
                    <a:pt x="920000" y="1571053"/>
                  </a:lnTo>
                </a:path>
                <a:path w="5687695" h="1571625">
                  <a:moveTo>
                    <a:pt x="929144" y="1571053"/>
                  </a:moveTo>
                  <a:lnTo>
                    <a:pt x="935240" y="1571053"/>
                  </a:lnTo>
                </a:path>
                <a:path w="5687695" h="1571625">
                  <a:moveTo>
                    <a:pt x="944372" y="1571053"/>
                  </a:moveTo>
                  <a:lnTo>
                    <a:pt x="950467" y="1571053"/>
                  </a:lnTo>
                </a:path>
                <a:path w="5687695" h="1571625">
                  <a:moveTo>
                    <a:pt x="959599" y="1571053"/>
                  </a:moveTo>
                  <a:lnTo>
                    <a:pt x="965695" y="1571053"/>
                  </a:lnTo>
                </a:path>
                <a:path w="5687695" h="1571625">
                  <a:moveTo>
                    <a:pt x="974839" y="1571053"/>
                  </a:moveTo>
                  <a:lnTo>
                    <a:pt x="980935" y="1571053"/>
                  </a:lnTo>
                </a:path>
                <a:path w="5687695" h="1571625">
                  <a:moveTo>
                    <a:pt x="990066" y="1571053"/>
                  </a:moveTo>
                  <a:lnTo>
                    <a:pt x="996162" y="1571053"/>
                  </a:lnTo>
                </a:path>
                <a:path w="5687695" h="1571625">
                  <a:moveTo>
                    <a:pt x="1005306" y="1571053"/>
                  </a:moveTo>
                  <a:lnTo>
                    <a:pt x="1011389" y="1571053"/>
                  </a:lnTo>
                </a:path>
                <a:path w="5687695" h="1571625">
                  <a:moveTo>
                    <a:pt x="1020533" y="1571053"/>
                  </a:moveTo>
                  <a:lnTo>
                    <a:pt x="1026629" y="1571053"/>
                  </a:lnTo>
                </a:path>
                <a:path w="5687695" h="1571625">
                  <a:moveTo>
                    <a:pt x="1035761" y="1571053"/>
                  </a:moveTo>
                  <a:lnTo>
                    <a:pt x="1041857" y="1571053"/>
                  </a:lnTo>
                </a:path>
                <a:path w="5687695" h="1571625">
                  <a:moveTo>
                    <a:pt x="1051001" y="1571053"/>
                  </a:moveTo>
                  <a:lnTo>
                    <a:pt x="1057084" y="1571053"/>
                  </a:lnTo>
                </a:path>
                <a:path w="5687695" h="1571625">
                  <a:moveTo>
                    <a:pt x="1066228" y="1571053"/>
                  </a:moveTo>
                  <a:lnTo>
                    <a:pt x="1072324" y="1571053"/>
                  </a:lnTo>
                </a:path>
                <a:path w="5687695" h="1571625">
                  <a:moveTo>
                    <a:pt x="1081455" y="1571053"/>
                  </a:moveTo>
                  <a:lnTo>
                    <a:pt x="1087551" y="1571053"/>
                  </a:lnTo>
                </a:path>
                <a:path w="5687695" h="1571625">
                  <a:moveTo>
                    <a:pt x="1096695" y="1571053"/>
                  </a:moveTo>
                  <a:lnTo>
                    <a:pt x="1102779" y="1571053"/>
                  </a:lnTo>
                </a:path>
                <a:path w="5687695" h="1571625">
                  <a:moveTo>
                    <a:pt x="1111923" y="1571053"/>
                  </a:moveTo>
                  <a:lnTo>
                    <a:pt x="1118019" y="1571053"/>
                  </a:lnTo>
                </a:path>
                <a:path w="5687695" h="1571625">
                  <a:moveTo>
                    <a:pt x="1127150" y="1571053"/>
                  </a:moveTo>
                  <a:lnTo>
                    <a:pt x="1133246" y="1571053"/>
                  </a:lnTo>
                </a:path>
                <a:path w="5687695" h="1571625">
                  <a:moveTo>
                    <a:pt x="1142390" y="1571053"/>
                  </a:moveTo>
                  <a:lnTo>
                    <a:pt x="1148486" y="1571053"/>
                  </a:lnTo>
                </a:path>
                <a:path w="5687695" h="1571625">
                  <a:moveTo>
                    <a:pt x="1157617" y="1571053"/>
                  </a:moveTo>
                  <a:lnTo>
                    <a:pt x="1163713" y="1571053"/>
                  </a:lnTo>
                </a:path>
                <a:path w="5687695" h="1571625">
                  <a:moveTo>
                    <a:pt x="1172845" y="1571053"/>
                  </a:moveTo>
                  <a:lnTo>
                    <a:pt x="1178941" y="1571053"/>
                  </a:lnTo>
                </a:path>
                <a:path w="5687695" h="1571625">
                  <a:moveTo>
                    <a:pt x="1188085" y="1571053"/>
                  </a:moveTo>
                  <a:lnTo>
                    <a:pt x="1194180" y="1571053"/>
                  </a:lnTo>
                </a:path>
                <a:path w="5687695" h="1571625">
                  <a:moveTo>
                    <a:pt x="1203312" y="1571053"/>
                  </a:moveTo>
                  <a:lnTo>
                    <a:pt x="1209408" y="1571053"/>
                  </a:lnTo>
                </a:path>
                <a:path w="5687695" h="1571625">
                  <a:moveTo>
                    <a:pt x="1218552" y="1571053"/>
                  </a:moveTo>
                  <a:lnTo>
                    <a:pt x="1224635" y="1571053"/>
                  </a:lnTo>
                </a:path>
                <a:path w="5687695" h="1571625">
                  <a:moveTo>
                    <a:pt x="1233779" y="1571053"/>
                  </a:moveTo>
                  <a:lnTo>
                    <a:pt x="1239875" y="1571053"/>
                  </a:lnTo>
                </a:path>
                <a:path w="5687695" h="1571625">
                  <a:moveTo>
                    <a:pt x="1249006" y="1571053"/>
                  </a:moveTo>
                  <a:lnTo>
                    <a:pt x="1255102" y="1571053"/>
                  </a:lnTo>
                </a:path>
                <a:path w="5687695" h="1571625">
                  <a:moveTo>
                    <a:pt x="1264246" y="1571053"/>
                  </a:moveTo>
                  <a:lnTo>
                    <a:pt x="1270330" y="1571053"/>
                  </a:lnTo>
                </a:path>
                <a:path w="5687695" h="1571625">
                  <a:moveTo>
                    <a:pt x="1279474" y="1571053"/>
                  </a:moveTo>
                  <a:lnTo>
                    <a:pt x="1285570" y="1571053"/>
                  </a:lnTo>
                </a:path>
                <a:path w="5687695" h="1571625">
                  <a:moveTo>
                    <a:pt x="1294701" y="1571053"/>
                  </a:moveTo>
                  <a:lnTo>
                    <a:pt x="1300797" y="1571053"/>
                  </a:lnTo>
                </a:path>
                <a:path w="5687695" h="1571625">
                  <a:moveTo>
                    <a:pt x="1309941" y="1571053"/>
                  </a:moveTo>
                  <a:lnTo>
                    <a:pt x="1316024" y="1571053"/>
                  </a:lnTo>
                </a:path>
                <a:path w="5687695" h="1571625">
                  <a:moveTo>
                    <a:pt x="1325168" y="1571053"/>
                  </a:moveTo>
                  <a:lnTo>
                    <a:pt x="1331264" y="1571053"/>
                  </a:lnTo>
                </a:path>
                <a:path w="5687695" h="1571625">
                  <a:moveTo>
                    <a:pt x="1340396" y="1571053"/>
                  </a:moveTo>
                  <a:lnTo>
                    <a:pt x="1346492" y="1571053"/>
                  </a:lnTo>
                </a:path>
                <a:path w="5687695" h="1571625">
                  <a:moveTo>
                    <a:pt x="1355636" y="1571053"/>
                  </a:moveTo>
                  <a:lnTo>
                    <a:pt x="1361719" y="1571053"/>
                  </a:lnTo>
                </a:path>
                <a:path w="5687695" h="1571625">
                  <a:moveTo>
                    <a:pt x="1370863" y="1571053"/>
                  </a:moveTo>
                  <a:lnTo>
                    <a:pt x="1376959" y="1571053"/>
                  </a:lnTo>
                </a:path>
                <a:path w="5687695" h="1571625">
                  <a:moveTo>
                    <a:pt x="1386090" y="1571053"/>
                  </a:moveTo>
                  <a:lnTo>
                    <a:pt x="1392186" y="1571053"/>
                  </a:lnTo>
                </a:path>
                <a:path w="5687695" h="1571625">
                  <a:moveTo>
                    <a:pt x="1401330" y="1571053"/>
                  </a:moveTo>
                  <a:lnTo>
                    <a:pt x="1407426" y="1571053"/>
                  </a:lnTo>
                </a:path>
                <a:path w="5687695" h="1571625">
                  <a:moveTo>
                    <a:pt x="1416558" y="1571053"/>
                  </a:moveTo>
                  <a:lnTo>
                    <a:pt x="1422654" y="1571053"/>
                  </a:lnTo>
                </a:path>
                <a:path w="5687695" h="1571625">
                  <a:moveTo>
                    <a:pt x="1431798" y="1571053"/>
                  </a:moveTo>
                  <a:lnTo>
                    <a:pt x="1437881" y="1571053"/>
                  </a:lnTo>
                </a:path>
                <a:path w="5687695" h="1571625">
                  <a:moveTo>
                    <a:pt x="1447025" y="1571053"/>
                  </a:moveTo>
                  <a:lnTo>
                    <a:pt x="1453121" y="1571053"/>
                  </a:lnTo>
                </a:path>
                <a:path w="5687695" h="1571625">
                  <a:moveTo>
                    <a:pt x="1462252" y="1571053"/>
                  </a:moveTo>
                  <a:lnTo>
                    <a:pt x="1468348" y="1571053"/>
                  </a:lnTo>
                </a:path>
                <a:path w="5687695" h="1571625">
                  <a:moveTo>
                    <a:pt x="1477492" y="1571053"/>
                  </a:moveTo>
                  <a:lnTo>
                    <a:pt x="1483575" y="1571053"/>
                  </a:lnTo>
                </a:path>
                <a:path w="5687695" h="1571625">
                  <a:moveTo>
                    <a:pt x="1492719" y="1571053"/>
                  </a:moveTo>
                  <a:lnTo>
                    <a:pt x="1498815" y="1571053"/>
                  </a:lnTo>
                </a:path>
                <a:path w="5687695" h="1571625">
                  <a:moveTo>
                    <a:pt x="1507947" y="1571053"/>
                  </a:moveTo>
                  <a:lnTo>
                    <a:pt x="1514043" y="1571053"/>
                  </a:lnTo>
                </a:path>
                <a:path w="5687695" h="1571625">
                  <a:moveTo>
                    <a:pt x="1523187" y="1571053"/>
                  </a:moveTo>
                  <a:lnTo>
                    <a:pt x="1529270" y="1571053"/>
                  </a:lnTo>
                </a:path>
                <a:path w="5687695" h="1571625">
                  <a:moveTo>
                    <a:pt x="1538414" y="1571053"/>
                  </a:moveTo>
                  <a:lnTo>
                    <a:pt x="1544510" y="1571053"/>
                  </a:lnTo>
                </a:path>
                <a:path w="5687695" h="1571625">
                  <a:moveTo>
                    <a:pt x="1553641" y="1571053"/>
                  </a:moveTo>
                  <a:lnTo>
                    <a:pt x="1559737" y="1571053"/>
                  </a:lnTo>
                </a:path>
                <a:path w="5687695" h="1571625">
                  <a:moveTo>
                    <a:pt x="1568881" y="1571053"/>
                  </a:moveTo>
                  <a:lnTo>
                    <a:pt x="1574965" y="1571053"/>
                  </a:lnTo>
                </a:path>
                <a:path w="5687695" h="1571625">
                  <a:moveTo>
                    <a:pt x="1584109" y="1571053"/>
                  </a:moveTo>
                  <a:lnTo>
                    <a:pt x="1590205" y="1571053"/>
                  </a:lnTo>
                </a:path>
                <a:path w="5687695" h="1571625">
                  <a:moveTo>
                    <a:pt x="1599336" y="1571053"/>
                  </a:moveTo>
                  <a:lnTo>
                    <a:pt x="1605432" y="1571053"/>
                  </a:lnTo>
                </a:path>
                <a:path w="5687695" h="1571625">
                  <a:moveTo>
                    <a:pt x="1614576" y="1571053"/>
                  </a:moveTo>
                  <a:lnTo>
                    <a:pt x="1620672" y="1571053"/>
                  </a:lnTo>
                </a:path>
                <a:path w="5687695" h="1571625">
                  <a:moveTo>
                    <a:pt x="1629803" y="1571053"/>
                  </a:moveTo>
                  <a:lnTo>
                    <a:pt x="1635899" y="1571053"/>
                  </a:lnTo>
                </a:path>
                <a:path w="5687695" h="1571625">
                  <a:moveTo>
                    <a:pt x="1645030" y="1571053"/>
                  </a:moveTo>
                  <a:lnTo>
                    <a:pt x="1651127" y="1571053"/>
                  </a:lnTo>
                </a:path>
                <a:path w="5687695" h="1571625">
                  <a:moveTo>
                    <a:pt x="1660271" y="1571053"/>
                  </a:moveTo>
                  <a:lnTo>
                    <a:pt x="1666366" y="1571053"/>
                  </a:lnTo>
                </a:path>
                <a:path w="5687695" h="1571625">
                  <a:moveTo>
                    <a:pt x="1675498" y="1571053"/>
                  </a:moveTo>
                  <a:lnTo>
                    <a:pt x="1681594" y="1571053"/>
                  </a:lnTo>
                </a:path>
                <a:path w="5687695" h="1571625">
                  <a:moveTo>
                    <a:pt x="1690738" y="1571053"/>
                  </a:moveTo>
                  <a:lnTo>
                    <a:pt x="1696821" y="1571053"/>
                  </a:lnTo>
                </a:path>
                <a:path w="5687695" h="1571625">
                  <a:moveTo>
                    <a:pt x="1705965" y="1571053"/>
                  </a:moveTo>
                  <a:lnTo>
                    <a:pt x="1712061" y="1571053"/>
                  </a:lnTo>
                </a:path>
                <a:path w="5687695" h="1571625">
                  <a:moveTo>
                    <a:pt x="1721192" y="1571053"/>
                  </a:moveTo>
                  <a:lnTo>
                    <a:pt x="1727288" y="1571053"/>
                  </a:lnTo>
                </a:path>
                <a:path w="5687695" h="1571625">
                  <a:moveTo>
                    <a:pt x="1736432" y="1571053"/>
                  </a:moveTo>
                  <a:lnTo>
                    <a:pt x="1742516" y="1571053"/>
                  </a:lnTo>
                </a:path>
                <a:path w="5687695" h="1571625">
                  <a:moveTo>
                    <a:pt x="1751660" y="1571053"/>
                  </a:moveTo>
                  <a:lnTo>
                    <a:pt x="1757756" y="1571053"/>
                  </a:lnTo>
                </a:path>
                <a:path w="5687695" h="1571625">
                  <a:moveTo>
                    <a:pt x="1766887" y="1571053"/>
                  </a:moveTo>
                  <a:lnTo>
                    <a:pt x="1772983" y="1571053"/>
                  </a:lnTo>
                </a:path>
                <a:path w="5687695" h="1571625">
                  <a:moveTo>
                    <a:pt x="1782127" y="1571053"/>
                  </a:moveTo>
                  <a:lnTo>
                    <a:pt x="1788210" y="1571053"/>
                  </a:lnTo>
                </a:path>
                <a:path w="5687695" h="1571625">
                  <a:moveTo>
                    <a:pt x="1797354" y="1571053"/>
                  </a:moveTo>
                  <a:lnTo>
                    <a:pt x="1803450" y="1571053"/>
                  </a:lnTo>
                </a:path>
                <a:path w="5687695" h="1571625">
                  <a:moveTo>
                    <a:pt x="1812582" y="1571053"/>
                  </a:moveTo>
                  <a:lnTo>
                    <a:pt x="1818678" y="1571053"/>
                  </a:lnTo>
                </a:path>
                <a:path w="5687695" h="1571625">
                  <a:moveTo>
                    <a:pt x="1827822" y="1571053"/>
                  </a:moveTo>
                  <a:lnTo>
                    <a:pt x="1833905" y="1571053"/>
                  </a:lnTo>
                </a:path>
                <a:path w="5687695" h="1571625">
                  <a:moveTo>
                    <a:pt x="1843049" y="1571053"/>
                  </a:moveTo>
                  <a:lnTo>
                    <a:pt x="1849145" y="1571053"/>
                  </a:lnTo>
                </a:path>
                <a:path w="5687695" h="1571625">
                  <a:moveTo>
                    <a:pt x="1858276" y="1571053"/>
                  </a:moveTo>
                  <a:lnTo>
                    <a:pt x="1864372" y="1571053"/>
                  </a:lnTo>
                </a:path>
                <a:path w="5687695" h="1571625">
                  <a:moveTo>
                    <a:pt x="1873516" y="1571053"/>
                  </a:moveTo>
                  <a:lnTo>
                    <a:pt x="1879612" y="1571053"/>
                  </a:lnTo>
                </a:path>
                <a:path w="5687695" h="1571625">
                  <a:moveTo>
                    <a:pt x="1888743" y="1571053"/>
                  </a:moveTo>
                  <a:lnTo>
                    <a:pt x="1894839" y="1571053"/>
                  </a:lnTo>
                </a:path>
                <a:path w="5687695" h="1571625">
                  <a:moveTo>
                    <a:pt x="1903984" y="1571053"/>
                  </a:moveTo>
                  <a:lnTo>
                    <a:pt x="1910067" y="1571053"/>
                  </a:lnTo>
                </a:path>
                <a:path w="5687695" h="1571625">
                  <a:moveTo>
                    <a:pt x="1919211" y="1571053"/>
                  </a:moveTo>
                  <a:lnTo>
                    <a:pt x="1925307" y="1571053"/>
                  </a:lnTo>
                </a:path>
                <a:path w="5687695" h="1571625">
                  <a:moveTo>
                    <a:pt x="1934438" y="1571053"/>
                  </a:moveTo>
                  <a:lnTo>
                    <a:pt x="1940534" y="1571053"/>
                  </a:lnTo>
                </a:path>
                <a:path w="5687695" h="1571625">
                  <a:moveTo>
                    <a:pt x="1949678" y="1571053"/>
                  </a:moveTo>
                  <a:lnTo>
                    <a:pt x="1955761" y="1571053"/>
                  </a:lnTo>
                </a:path>
                <a:path w="5687695" h="1571625">
                  <a:moveTo>
                    <a:pt x="1964905" y="1571053"/>
                  </a:moveTo>
                  <a:lnTo>
                    <a:pt x="1971001" y="1571053"/>
                  </a:lnTo>
                </a:path>
                <a:path w="5687695" h="1571625">
                  <a:moveTo>
                    <a:pt x="1980133" y="1571053"/>
                  </a:moveTo>
                  <a:lnTo>
                    <a:pt x="1986229" y="1571053"/>
                  </a:lnTo>
                </a:path>
                <a:path w="5687695" h="1571625">
                  <a:moveTo>
                    <a:pt x="1995373" y="1571053"/>
                  </a:moveTo>
                  <a:lnTo>
                    <a:pt x="2001456" y="1571053"/>
                  </a:lnTo>
                </a:path>
                <a:path w="5687695" h="1571625">
                  <a:moveTo>
                    <a:pt x="2010600" y="1571053"/>
                  </a:moveTo>
                  <a:lnTo>
                    <a:pt x="2016696" y="1571053"/>
                  </a:lnTo>
                </a:path>
                <a:path w="5687695" h="1571625">
                  <a:moveTo>
                    <a:pt x="2025827" y="1571053"/>
                  </a:moveTo>
                  <a:lnTo>
                    <a:pt x="2031923" y="1571053"/>
                  </a:lnTo>
                </a:path>
                <a:path w="5687695" h="1571625">
                  <a:moveTo>
                    <a:pt x="2041067" y="1571053"/>
                  </a:moveTo>
                  <a:lnTo>
                    <a:pt x="2047151" y="1571053"/>
                  </a:lnTo>
                </a:path>
                <a:path w="5687695" h="1571625">
                  <a:moveTo>
                    <a:pt x="2056295" y="1571053"/>
                  </a:moveTo>
                  <a:lnTo>
                    <a:pt x="2062391" y="1571053"/>
                  </a:lnTo>
                </a:path>
                <a:path w="5687695" h="1571625">
                  <a:moveTo>
                    <a:pt x="2071522" y="1571053"/>
                  </a:moveTo>
                  <a:lnTo>
                    <a:pt x="2077618" y="1571053"/>
                  </a:lnTo>
                </a:path>
                <a:path w="5687695" h="1571625">
                  <a:moveTo>
                    <a:pt x="2086762" y="1571053"/>
                  </a:moveTo>
                  <a:lnTo>
                    <a:pt x="2092858" y="1571053"/>
                  </a:lnTo>
                </a:path>
                <a:path w="5687695" h="1571625">
                  <a:moveTo>
                    <a:pt x="2101989" y="1571053"/>
                  </a:moveTo>
                  <a:lnTo>
                    <a:pt x="2108085" y="1571053"/>
                  </a:lnTo>
                </a:path>
                <a:path w="5687695" h="1571625">
                  <a:moveTo>
                    <a:pt x="2117216" y="1571053"/>
                  </a:moveTo>
                  <a:lnTo>
                    <a:pt x="2123313" y="1571053"/>
                  </a:lnTo>
                </a:path>
                <a:path w="5687695" h="1571625">
                  <a:moveTo>
                    <a:pt x="2132456" y="1571053"/>
                  </a:moveTo>
                  <a:lnTo>
                    <a:pt x="2138553" y="1571053"/>
                  </a:lnTo>
                </a:path>
                <a:path w="5687695" h="1571625">
                  <a:moveTo>
                    <a:pt x="2147684" y="1571053"/>
                  </a:moveTo>
                  <a:lnTo>
                    <a:pt x="2153780" y="1571053"/>
                  </a:lnTo>
                </a:path>
                <a:path w="5687695" h="1571625">
                  <a:moveTo>
                    <a:pt x="2162924" y="1571053"/>
                  </a:moveTo>
                  <a:lnTo>
                    <a:pt x="2169007" y="1571053"/>
                  </a:lnTo>
                </a:path>
                <a:path w="5687695" h="1571625">
                  <a:moveTo>
                    <a:pt x="2178151" y="1571053"/>
                  </a:moveTo>
                  <a:lnTo>
                    <a:pt x="2184247" y="1571053"/>
                  </a:lnTo>
                </a:path>
                <a:path w="5687695" h="1571625">
                  <a:moveTo>
                    <a:pt x="2193378" y="1571053"/>
                  </a:moveTo>
                  <a:lnTo>
                    <a:pt x="2199474" y="1571053"/>
                  </a:lnTo>
                </a:path>
                <a:path w="5687695" h="1571625">
                  <a:moveTo>
                    <a:pt x="2208618" y="1571053"/>
                  </a:moveTo>
                  <a:lnTo>
                    <a:pt x="2214702" y="1571053"/>
                  </a:lnTo>
                </a:path>
                <a:path w="5687695" h="1571625">
                  <a:moveTo>
                    <a:pt x="2223846" y="1571053"/>
                  </a:moveTo>
                  <a:lnTo>
                    <a:pt x="2229942" y="1571053"/>
                  </a:lnTo>
                </a:path>
                <a:path w="5687695" h="1571625">
                  <a:moveTo>
                    <a:pt x="2239073" y="1571053"/>
                  </a:moveTo>
                  <a:lnTo>
                    <a:pt x="2245169" y="1571053"/>
                  </a:lnTo>
                </a:path>
                <a:path w="5687695" h="1571625">
                  <a:moveTo>
                    <a:pt x="2254313" y="1571053"/>
                  </a:moveTo>
                  <a:lnTo>
                    <a:pt x="2260396" y="1571053"/>
                  </a:lnTo>
                </a:path>
                <a:path w="5687695" h="1571625">
                  <a:moveTo>
                    <a:pt x="2269540" y="1571053"/>
                  </a:moveTo>
                  <a:lnTo>
                    <a:pt x="2275636" y="1571053"/>
                  </a:lnTo>
                </a:path>
                <a:path w="5687695" h="1571625">
                  <a:moveTo>
                    <a:pt x="2284768" y="1571053"/>
                  </a:moveTo>
                  <a:lnTo>
                    <a:pt x="2290864" y="1571053"/>
                  </a:lnTo>
                </a:path>
                <a:path w="5687695" h="1571625">
                  <a:moveTo>
                    <a:pt x="2300008" y="1571053"/>
                  </a:moveTo>
                  <a:lnTo>
                    <a:pt x="2306091" y="1571053"/>
                  </a:lnTo>
                </a:path>
                <a:path w="5687695" h="1571625">
                  <a:moveTo>
                    <a:pt x="2315235" y="1571053"/>
                  </a:moveTo>
                  <a:lnTo>
                    <a:pt x="2321331" y="1571053"/>
                  </a:lnTo>
                </a:path>
                <a:path w="5687695" h="1571625">
                  <a:moveTo>
                    <a:pt x="2330462" y="1571053"/>
                  </a:moveTo>
                  <a:lnTo>
                    <a:pt x="2336558" y="1571053"/>
                  </a:lnTo>
                </a:path>
                <a:path w="5687695" h="1571625">
                  <a:moveTo>
                    <a:pt x="2345702" y="1571053"/>
                  </a:moveTo>
                  <a:lnTo>
                    <a:pt x="2351798" y="1571053"/>
                  </a:lnTo>
                </a:path>
                <a:path w="5687695" h="1571625">
                  <a:moveTo>
                    <a:pt x="2360929" y="1571053"/>
                  </a:moveTo>
                  <a:lnTo>
                    <a:pt x="2367026" y="1571053"/>
                  </a:lnTo>
                </a:path>
                <a:path w="5687695" h="1571625">
                  <a:moveTo>
                    <a:pt x="2376169" y="1571053"/>
                  </a:moveTo>
                  <a:lnTo>
                    <a:pt x="2382253" y="1571053"/>
                  </a:lnTo>
                </a:path>
                <a:path w="5687695" h="1571625">
                  <a:moveTo>
                    <a:pt x="2391397" y="1571053"/>
                  </a:moveTo>
                  <a:lnTo>
                    <a:pt x="2397493" y="1571053"/>
                  </a:lnTo>
                </a:path>
                <a:path w="5687695" h="1571625">
                  <a:moveTo>
                    <a:pt x="2406624" y="1571053"/>
                  </a:moveTo>
                  <a:lnTo>
                    <a:pt x="2412720" y="1571053"/>
                  </a:lnTo>
                </a:path>
                <a:path w="5687695" h="1571625">
                  <a:moveTo>
                    <a:pt x="2421864" y="1571053"/>
                  </a:moveTo>
                  <a:lnTo>
                    <a:pt x="2427947" y="1571053"/>
                  </a:lnTo>
                </a:path>
                <a:path w="5687695" h="1571625">
                  <a:moveTo>
                    <a:pt x="2437091" y="1571053"/>
                  </a:moveTo>
                  <a:lnTo>
                    <a:pt x="2443187" y="1571053"/>
                  </a:lnTo>
                </a:path>
                <a:path w="5687695" h="1571625">
                  <a:moveTo>
                    <a:pt x="2452319" y="1571053"/>
                  </a:moveTo>
                  <a:lnTo>
                    <a:pt x="2458415" y="1571053"/>
                  </a:lnTo>
                </a:path>
                <a:path w="5687695" h="1571625">
                  <a:moveTo>
                    <a:pt x="2467559" y="1571053"/>
                  </a:moveTo>
                  <a:lnTo>
                    <a:pt x="2473642" y="1571053"/>
                  </a:lnTo>
                </a:path>
                <a:path w="5687695" h="1571625">
                  <a:moveTo>
                    <a:pt x="2482786" y="1571053"/>
                  </a:moveTo>
                  <a:lnTo>
                    <a:pt x="2488882" y="1571053"/>
                  </a:lnTo>
                </a:path>
                <a:path w="5687695" h="1571625">
                  <a:moveTo>
                    <a:pt x="2498013" y="1571053"/>
                  </a:moveTo>
                  <a:lnTo>
                    <a:pt x="2504109" y="1571053"/>
                  </a:lnTo>
                </a:path>
                <a:path w="5687695" h="1571625">
                  <a:moveTo>
                    <a:pt x="2513253" y="1571053"/>
                  </a:moveTo>
                  <a:lnTo>
                    <a:pt x="2519337" y="1571053"/>
                  </a:lnTo>
                </a:path>
                <a:path w="5687695" h="1571625">
                  <a:moveTo>
                    <a:pt x="2528481" y="1571053"/>
                  </a:moveTo>
                  <a:lnTo>
                    <a:pt x="2534577" y="1571053"/>
                  </a:lnTo>
                </a:path>
                <a:path w="5687695" h="1571625">
                  <a:moveTo>
                    <a:pt x="2543708" y="1571053"/>
                  </a:moveTo>
                  <a:lnTo>
                    <a:pt x="2549804" y="1571053"/>
                  </a:lnTo>
                </a:path>
                <a:path w="5687695" h="1571625">
                  <a:moveTo>
                    <a:pt x="2558948" y="1571053"/>
                  </a:moveTo>
                  <a:lnTo>
                    <a:pt x="2565044" y="1571053"/>
                  </a:lnTo>
                </a:path>
                <a:path w="5687695" h="1571625">
                  <a:moveTo>
                    <a:pt x="2574175" y="1571053"/>
                  </a:moveTo>
                  <a:lnTo>
                    <a:pt x="2580271" y="1571053"/>
                  </a:lnTo>
                </a:path>
                <a:path w="5687695" h="1571625">
                  <a:moveTo>
                    <a:pt x="2589403" y="1571053"/>
                  </a:moveTo>
                  <a:lnTo>
                    <a:pt x="2595499" y="1571053"/>
                  </a:lnTo>
                </a:path>
                <a:path w="5687695" h="1571625">
                  <a:moveTo>
                    <a:pt x="2604642" y="1571053"/>
                  </a:moveTo>
                  <a:lnTo>
                    <a:pt x="2610739" y="1571053"/>
                  </a:lnTo>
                </a:path>
                <a:path w="5687695" h="1571625">
                  <a:moveTo>
                    <a:pt x="2619870" y="1571053"/>
                  </a:moveTo>
                  <a:lnTo>
                    <a:pt x="2625966" y="1571053"/>
                  </a:lnTo>
                </a:path>
                <a:path w="5687695" h="1571625">
                  <a:moveTo>
                    <a:pt x="2635110" y="1571053"/>
                  </a:moveTo>
                  <a:lnTo>
                    <a:pt x="2641193" y="1571053"/>
                  </a:lnTo>
                </a:path>
                <a:path w="5687695" h="1571625">
                  <a:moveTo>
                    <a:pt x="2650337" y="1571053"/>
                  </a:moveTo>
                  <a:lnTo>
                    <a:pt x="2656433" y="1571053"/>
                  </a:lnTo>
                </a:path>
                <a:path w="5687695" h="1571625">
                  <a:moveTo>
                    <a:pt x="2665564" y="1571053"/>
                  </a:moveTo>
                  <a:lnTo>
                    <a:pt x="2671660" y="1571053"/>
                  </a:lnTo>
                </a:path>
                <a:path w="5687695" h="1571625">
                  <a:moveTo>
                    <a:pt x="2680804" y="1571053"/>
                  </a:moveTo>
                  <a:lnTo>
                    <a:pt x="2686888" y="1571053"/>
                  </a:lnTo>
                </a:path>
                <a:path w="5687695" h="1571625">
                  <a:moveTo>
                    <a:pt x="2696032" y="1571053"/>
                  </a:moveTo>
                  <a:lnTo>
                    <a:pt x="2702128" y="1571053"/>
                  </a:lnTo>
                </a:path>
                <a:path w="5687695" h="1571625">
                  <a:moveTo>
                    <a:pt x="2711259" y="1571053"/>
                  </a:moveTo>
                  <a:lnTo>
                    <a:pt x="2717355" y="1571053"/>
                  </a:lnTo>
                </a:path>
                <a:path w="5687695" h="1571625">
                  <a:moveTo>
                    <a:pt x="2726499" y="1571053"/>
                  </a:moveTo>
                  <a:lnTo>
                    <a:pt x="2732582" y="1571053"/>
                  </a:lnTo>
                </a:path>
                <a:path w="5687695" h="1571625">
                  <a:moveTo>
                    <a:pt x="2741726" y="1571053"/>
                  </a:moveTo>
                  <a:lnTo>
                    <a:pt x="2747822" y="1571053"/>
                  </a:lnTo>
                </a:path>
                <a:path w="5687695" h="1571625">
                  <a:moveTo>
                    <a:pt x="2756954" y="1571053"/>
                  </a:moveTo>
                  <a:lnTo>
                    <a:pt x="2763050" y="1571053"/>
                  </a:lnTo>
                </a:path>
                <a:path w="5687695" h="1571625">
                  <a:moveTo>
                    <a:pt x="2772194" y="1571053"/>
                  </a:moveTo>
                  <a:lnTo>
                    <a:pt x="2778277" y="1571053"/>
                  </a:lnTo>
                </a:path>
                <a:path w="5687695" h="1571625">
                  <a:moveTo>
                    <a:pt x="2787421" y="1571053"/>
                  </a:moveTo>
                  <a:lnTo>
                    <a:pt x="2793517" y="1571053"/>
                  </a:lnTo>
                </a:path>
                <a:path w="5687695" h="1571625">
                  <a:moveTo>
                    <a:pt x="2802648" y="1571053"/>
                  </a:moveTo>
                  <a:lnTo>
                    <a:pt x="2808744" y="1571053"/>
                  </a:lnTo>
                </a:path>
                <a:path w="5687695" h="1571625">
                  <a:moveTo>
                    <a:pt x="2817888" y="1571053"/>
                  </a:moveTo>
                  <a:lnTo>
                    <a:pt x="2823984" y="1571053"/>
                  </a:lnTo>
                </a:path>
                <a:path w="5687695" h="1571625">
                  <a:moveTo>
                    <a:pt x="2833116" y="1571053"/>
                  </a:moveTo>
                  <a:lnTo>
                    <a:pt x="2839212" y="1571053"/>
                  </a:lnTo>
                </a:path>
                <a:path w="5687695" h="1571625">
                  <a:moveTo>
                    <a:pt x="2848355" y="1571053"/>
                  </a:moveTo>
                  <a:lnTo>
                    <a:pt x="2854439" y="1571053"/>
                  </a:lnTo>
                </a:path>
                <a:path w="5687695" h="1571625">
                  <a:moveTo>
                    <a:pt x="2863583" y="1571053"/>
                  </a:moveTo>
                  <a:lnTo>
                    <a:pt x="2869679" y="1571053"/>
                  </a:lnTo>
                </a:path>
                <a:path w="5687695" h="1571625">
                  <a:moveTo>
                    <a:pt x="2878810" y="1571053"/>
                  </a:moveTo>
                  <a:lnTo>
                    <a:pt x="2884906" y="1571053"/>
                  </a:lnTo>
                </a:path>
                <a:path w="5687695" h="1571625">
                  <a:moveTo>
                    <a:pt x="2894050" y="1571053"/>
                  </a:moveTo>
                  <a:lnTo>
                    <a:pt x="2900133" y="1571053"/>
                  </a:lnTo>
                </a:path>
                <a:path w="5687695" h="1571625">
                  <a:moveTo>
                    <a:pt x="2909277" y="1571053"/>
                  </a:moveTo>
                  <a:lnTo>
                    <a:pt x="2915373" y="1571053"/>
                  </a:lnTo>
                </a:path>
                <a:path w="5687695" h="1571625">
                  <a:moveTo>
                    <a:pt x="2924505" y="1571053"/>
                  </a:moveTo>
                  <a:lnTo>
                    <a:pt x="2930601" y="1571053"/>
                  </a:lnTo>
                </a:path>
                <a:path w="5687695" h="1571625">
                  <a:moveTo>
                    <a:pt x="2939745" y="1571053"/>
                  </a:moveTo>
                  <a:lnTo>
                    <a:pt x="2945828" y="1571053"/>
                  </a:lnTo>
                </a:path>
                <a:path w="5687695" h="1571625">
                  <a:moveTo>
                    <a:pt x="2954972" y="1571053"/>
                  </a:moveTo>
                  <a:lnTo>
                    <a:pt x="2961068" y="1571053"/>
                  </a:lnTo>
                </a:path>
                <a:path w="5687695" h="1571625">
                  <a:moveTo>
                    <a:pt x="2970199" y="1571053"/>
                  </a:moveTo>
                  <a:lnTo>
                    <a:pt x="2976295" y="1571053"/>
                  </a:lnTo>
                </a:path>
                <a:path w="5687695" h="1571625">
                  <a:moveTo>
                    <a:pt x="2985439" y="1571053"/>
                  </a:moveTo>
                  <a:lnTo>
                    <a:pt x="2991523" y="1571053"/>
                  </a:lnTo>
                </a:path>
                <a:path w="5687695" h="1571625">
                  <a:moveTo>
                    <a:pt x="3000667" y="1571053"/>
                  </a:moveTo>
                  <a:lnTo>
                    <a:pt x="3006763" y="1571053"/>
                  </a:lnTo>
                </a:path>
                <a:path w="5687695" h="1571625">
                  <a:moveTo>
                    <a:pt x="3015894" y="1571053"/>
                  </a:moveTo>
                  <a:lnTo>
                    <a:pt x="3021990" y="1571053"/>
                  </a:lnTo>
                </a:path>
                <a:path w="5687695" h="1571625">
                  <a:moveTo>
                    <a:pt x="3031134" y="1571053"/>
                  </a:moveTo>
                  <a:lnTo>
                    <a:pt x="3037230" y="1571053"/>
                  </a:lnTo>
                </a:path>
                <a:path w="5687695" h="1571625">
                  <a:moveTo>
                    <a:pt x="3046361" y="1571053"/>
                  </a:moveTo>
                  <a:lnTo>
                    <a:pt x="3052457" y="1571053"/>
                  </a:lnTo>
                </a:path>
                <a:path w="5687695" h="1571625">
                  <a:moveTo>
                    <a:pt x="3061601" y="1571053"/>
                  </a:moveTo>
                  <a:lnTo>
                    <a:pt x="3067684" y="1571053"/>
                  </a:lnTo>
                </a:path>
                <a:path w="5687695" h="1571625">
                  <a:moveTo>
                    <a:pt x="3076829" y="1571053"/>
                  </a:moveTo>
                  <a:lnTo>
                    <a:pt x="3082925" y="1571053"/>
                  </a:lnTo>
                </a:path>
                <a:path w="5687695" h="1571625">
                  <a:moveTo>
                    <a:pt x="3092056" y="1571053"/>
                  </a:moveTo>
                  <a:lnTo>
                    <a:pt x="3098152" y="1571053"/>
                  </a:lnTo>
                </a:path>
                <a:path w="5687695" h="1571625">
                  <a:moveTo>
                    <a:pt x="3107296" y="1571053"/>
                  </a:moveTo>
                  <a:lnTo>
                    <a:pt x="3113379" y="1571053"/>
                  </a:lnTo>
                </a:path>
                <a:path w="5687695" h="1571625">
                  <a:moveTo>
                    <a:pt x="3122523" y="1571053"/>
                  </a:moveTo>
                  <a:lnTo>
                    <a:pt x="3128619" y="1571053"/>
                  </a:lnTo>
                </a:path>
                <a:path w="5687695" h="1571625">
                  <a:moveTo>
                    <a:pt x="3137750" y="1571053"/>
                  </a:moveTo>
                  <a:lnTo>
                    <a:pt x="3143846" y="1571053"/>
                  </a:lnTo>
                </a:path>
                <a:path w="5687695" h="1571625">
                  <a:moveTo>
                    <a:pt x="3152990" y="1571053"/>
                  </a:moveTo>
                  <a:lnTo>
                    <a:pt x="3159074" y="1571053"/>
                  </a:lnTo>
                </a:path>
                <a:path w="5687695" h="1571625">
                  <a:moveTo>
                    <a:pt x="3168218" y="1571053"/>
                  </a:moveTo>
                  <a:lnTo>
                    <a:pt x="3174314" y="1571053"/>
                  </a:lnTo>
                </a:path>
                <a:path w="5687695" h="1571625">
                  <a:moveTo>
                    <a:pt x="3183445" y="1571053"/>
                  </a:moveTo>
                  <a:lnTo>
                    <a:pt x="3189541" y="1571053"/>
                  </a:lnTo>
                </a:path>
                <a:path w="5687695" h="1571625">
                  <a:moveTo>
                    <a:pt x="3198685" y="1571053"/>
                  </a:moveTo>
                  <a:lnTo>
                    <a:pt x="3204768" y="1571053"/>
                  </a:lnTo>
                </a:path>
                <a:path w="5687695" h="1571625">
                  <a:moveTo>
                    <a:pt x="3213912" y="1571053"/>
                  </a:moveTo>
                  <a:lnTo>
                    <a:pt x="3220008" y="1571053"/>
                  </a:lnTo>
                </a:path>
                <a:path w="5687695" h="1571625">
                  <a:moveTo>
                    <a:pt x="3229140" y="1571053"/>
                  </a:moveTo>
                  <a:lnTo>
                    <a:pt x="3235236" y="1571053"/>
                  </a:lnTo>
                </a:path>
                <a:path w="5687695" h="1571625">
                  <a:moveTo>
                    <a:pt x="3244380" y="1571053"/>
                  </a:moveTo>
                  <a:lnTo>
                    <a:pt x="3250463" y="1571053"/>
                  </a:lnTo>
                </a:path>
                <a:path w="5687695" h="1571625">
                  <a:moveTo>
                    <a:pt x="3259607" y="1571053"/>
                  </a:moveTo>
                  <a:lnTo>
                    <a:pt x="3265703" y="1571053"/>
                  </a:lnTo>
                </a:path>
                <a:path w="5687695" h="1571625">
                  <a:moveTo>
                    <a:pt x="3274834" y="1571053"/>
                  </a:moveTo>
                  <a:lnTo>
                    <a:pt x="3280930" y="1571053"/>
                  </a:lnTo>
                </a:path>
                <a:path w="5687695" h="1571625">
                  <a:moveTo>
                    <a:pt x="3290074" y="1571053"/>
                  </a:moveTo>
                  <a:lnTo>
                    <a:pt x="3296170" y="1571053"/>
                  </a:lnTo>
                </a:path>
                <a:path w="5687695" h="1571625">
                  <a:moveTo>
                    <a:pt x="3305302" y="1571053"/>
                  </a:moveTo>
                  <a:lnTo>
                    <a:pt x="3311398" y="1571053"/>
                  </a:lnTo>
                </a:path>
                <a:path w="5687695" h="1571625">
                  <a:moveTo>
                    <a:pt x="3320541" y="1571053"/>
                  </a:moveTo>
                  <a:lnTo>
                    <a:pt x="3326625" y="1571053"/>
                  </a:lnTo>
                </a:path>
                <a:path w="5687695" h="1571625">
                  <a:moveTo>
                    <a:pt x="3335769" y="1571053"/>
                  </a:moveTo>
                  <a:lnTo>
                    <a:pt x="3341865" y="1571053"/>
                  </a:lnTo>
                </a:path>
                <a:path w="5687695" h="1571625">
                  <a:moveTo>
                    <a:pt x="3350996" y="1571053"/>
                  </a:moveTo>
                  <a:lnTo>
                    <a:pt x="3357092" y="1571053"/>
                  </a:lnTo>
                </a:path>
                <a:path w="5687695" h="1571625">
                  <a:moveTo>
                    <a:pt x="3366236" y="1571053"/>
                  </a:moveTo>
                  <a:lnTo>
                    <a:pt x="3372319" y="1571053"/>
                  </a:lnTo>
                </a:path>
                <a:path w="5687695" h="1571625">
                  <a:moveTo>
                    <a:pt x="3381463" y="1571053"/>
                  </a:moveTo>
                  <a:lnTo>
                    <a:pt x="3387559" y="1571053"/>
                  </a:lnTo>
                </a:path>
                <a:path w="5687695" h="1571625">
                  <a:moveTo>
                    <a:pt x="3396691" y="1571053"/>
                  </a:moveTo>
                  <a:lnTo>
                    <a:pt x="3402787" y="1571053"/>
                  </a:lnTo>
                </a:path>
                <a:path w="5687695" h="1571625">
                  <a:moveTo>
                    <a:pt x="3411931" y="1571053"/>
                  </a:moveTo>
                  <a:lnTo>
                    <a:pt x="3418014" y="1571053"/>
                  </a:lnTo>
                </a:path>
                <a:path w="5687695" h="1571625">
                  <a:moveTo>
                    <a:pt x="3427158" y="1571053"/>
                  </a:moveTo>
                  <a:lnTo>
                    <a:pt x="3433254" y="1571053"/>
                  </a:lnTo>
                </a:path>
                <a:path w="5687695" h="1571625">
                  <a:moveTo>
                    <a:pt x="3442385" y="1571053"/>
                  </a:moveTo>
                  <a:lnTo>
                    <a:pt x="3448481" y="1571053"/>
                  </a:lnTo>
                </a:path>
                <a:path w="5687695" h="1571625">
                  <a:moveTo>
                    <a:pt x="3457625" y="1571053"/>
                  </a:moveTo>
                  <a:lnTo>
                    <a:pt x="3463709" y="1571053"/>
                  </a:lnTo>
                </a:path>
                <a:path w="5687695" h="1571625">
                  <a:moveTo>
                    <a:pt x="3472853" y="1571053"/>
                  </a:moveTo>
                  <a:lnTo>
                    <a:pt x="3478949" y="1571053"/>
                  </a:lnTo>
                </a:path>
                <a:path w="5687695" h="1571625">
                  <a:moveTo>
                    <a:pt x="3488080" y="1571053"/>
                  </a:moveTo>
                  <a:lnTo>
                    <a:pt x="3494176" y="1571053"/>
                  </a:lnTo>
                </a:path>
                <a:path w="5687695" h="1571625">
                  <a:moveTo>
                    <a:pt x="3503320" y="1571053"/>
                  </a:moveTo>
                  <a:lnTo>
                    <a:pt x="3509416" y="1571053"/>
                  </a:lnTo>
                </a:path>
                <a:path w="5687695" h="1571625">
                  <a:moveTo>
                    <a:pt x="3518547" y="1571053"/>
                  </a:moveTo>
                  <a:lnTo>
                    <a:pt x="3524643" y="1571053"/>
                  </a:lnTo>
                </a:path>
                <a:path w="5687695" h="1571625">
                  <a:moveTo>
                    <a:pt x="3533775" y="1571053"/>
                  </a:moveTo>
                  <a:lnTo>
                    <a:pt x="3539870" y="1571053"/>
                  </a:lnTo>
                </a:path>
                <a:path w="5687695" h="1571625">
                  <a:moveTo>
                    <a:pt x="3549015" y="1571053"/>
                  </a:moveTo>
                  <a:lnTo>
                    <a:pt x="3555111" y="1571053"/>
                  </a:lnTo>
                </a:path>
                <a:path w="5687695" h="1571625">
                  <a:moveTo>
                    <a:pt x="3564242" y="1571053"/>
                  </a:moveTo>
                  <a:lnTo>
                    <a:pt x="3570338" y="1571053"/>
                  </a:lnTo>
                </a:path>
                <a:path w="5687695" h="1571625">
                  <a:moveTo>
                    <a:pt x="3579482" y="1571053"/>
                  </a:moveTo>
                  <a:lnTo>
                    <a:pt x="3585565" y="1571053"/>
                  </a:lnTo>
                </a:path>
                <a:path w="5687695" h="1571625">
                  <a:moveTo>
                    <a:pt x="3594709" y="1571053"/>
                  </a:moveTo>
                  <a:lnTo>
                    <a:pt x="3600805" y="1571053"/>
                  </a:lnTo>
                </a:path>
                <a:path w="5687695" h="1571625">
                  <a:moveTo>
                    <a:pt x="3609936" y="1571053"/>
                  </a:moveTo>
                  <a:lnTo>
                    <a:pt x="3616032" y="1571053"/>
                  </a:lnTo>
                </a:path>
                <a:path w="5687695" h="1571625">
                  <a:moveTo>
                    <a:pt x="3625176" y="1571053"/>
                  </a:moveTo>
                  <a:lnTo>
                    <a:pt x="3631260" y="1571053"/>
                  </a:lnTo>
                </a:path>
                <a:path w="5687695" h="1571625">
                  <a:moveTo>
                    <a:pt x="3640404" y="1571053"/>
                  </a:moveTo>
                  <a:lnTo>
                    <a:pt x="3646500" y="1571053"/>
                  </a:lnTo>
                </a:path>
                <a:path w="5687695" h="1571625">
                  <a:moveTo>
                    <a:pt x="3655631" y="1571053"/>
                  </a:moveTo>
                  <a:lnTo>
                    <a:pt x="3661727" y="1571053"/>
                  </a:lnTo>
                </a:path>
                <a:path w="5687695" h="1571625">
                  <a:moveTo>
                    <a:pt x="3670871" y="1571053"/>
                  </a:moveTo>
                  <a:lnTo>
                    <a:pt x="3676954" y="1571053"/>
                  </a:lnTo>
                </a:path>
                <a:path w="5687695" h="1571625">
                  <a:moveTo>
                    <a:pt x="3686098" y="1571053"/>
                  </a:moveTo>
                  <a:lnTo>
                    <a:pt x="3692194" y="1571053"/>
                  </a:lnTo>
                </a:path>
                <a:path w="5687695" h="1571625">
                  <a:moveTo>
                    <a:pt x="3701326" y="1571053"/>
                  </a:moveTo>
                  <a:lnTo>
                    <a:pt x="3707422" y="1571053"/>
                  </a:lnTo>
                </a:path>
                <a:path w="5687695" h="1571625">
                  <a:moveTo>
                    <a:pt x="3716566" y="1571053"/>
                  </a:moveTo>
                  <a:lnTo>
                    <a:pt x="3722662" y="1571053"/>
                  </a:lnTo>
                </a:path>
                <a:path w="5687695" h="1571625">
                  <a:moveTo>
                    <a:pt x="3731793" y="1571053"/>
                  </a:moveTo>
                  <a:lnTo>
                    <a:pt x="3737889" y="1571053"/>
                  </a:lnTo>
                </a:path>
                <a:path w="5687695" h="1571625">
                  <a:moveTo>
                    <a:pt x="3747020" y="1571053"/>
                  </a:moveTo>
                  <a:lnTo>
                    <a:pt x="3753116" y="1571053"/>
                  </a:lnTo>
                </a:path>
                <a:path w="5687695" h="1571625">
                  <a:moveTo>
                    <a:pt x="3762260" y="1571053"/>
                  </a:moveTo>
                  <a:lnTo>
                    <a:pt x="3768356" y="1571053"/>
                  </a:lnTo>
                </a:path>
                <a:path w="5687695" h="1571625">
                  <a:moveTo>
                    <a:pt x="3777488" y="1571053"/>
                  </a:moveTo>
                  <a:lnTo>
                    <a:pt x="3783583" y="1571053"/>
                  </a:lnTo>
                </a:path>
                <a:path w="5687695" h="1571625">
                  <a:moveTo>
                    <a:pt x="3792728" y="1571053"/>
                  </a:moveTo>
                  <a:lnTo>
                    <a:pt x="3798811" y="1571053"/>
                  </a:lnTo>
                </a:path>
                <a:path w="5687695" h="1571625">
                  <a:moveTo>
                    <a:pt x="3807955" y="1571053"/>
                  </a:moveTo>
                  <a:lnTo>
                    <a:pt x="3814051" y="1571053"/>
                  </a:lnTo>
                </a:path>
                <a:path w="5687695" h="1571625">
                  <a:moveTo>
                    <a:pt x="3823182" y="1571053"/>
                  </a:moveTo>
                  <a:lnTo>
                    <a:pt x="3829278" y="1571053"/>
                  </a:lnTo>
                </a:path>
                <a:path w="5687695" h="1571625">
                  <a:moveTo>
                    <a:pt x="3838422" y="1571053"/>
                  </a:moveTo>
                  <a:lnTo>
                    <a:pt x="3844505" y="1571053"/>
                  </a:lnTo>
                </a:path>
                <a:path w="5687695" h="1571625">
                  <a:moveTo>
                    <a:pt x="3853649" y="1571053"/>
                  </a:moveTo>
                  <a:lnTo>
                    <a:pt x="3859745" y="1571053"/>
                  </a:lnTo>
                </a:path>
                <a:path w="5687695" h="1571625">
                  <a:moveTo>
                    <a:pt x="3868877" y="1571053"/>
                  </a:moveTo>
                  <a:lnTo>
                    <a:pt x="3874973" y="1571053"/>
                  </a:lnTo>
                </a:path>
                <a:path w="5687695" h="1571625">
                  <a:moveTo>
                    <a:pt x="3884117" y="1571053"/>
                  </a:moveTo>
                  <a:lnTo>
                    <a:pt x="3890200" y="1571053"/>
                  </a:lnTo>
                </a:path>
                <a:path w="5687695" h="1571625">
                  <a:moveTo>
                    <a:pt x="3899344" y="1571053"/>
                  </a:moveTo>
                  <a:lnTo>
                    <a:pt x="3905440" y="1571053"/>
                  </a:lnTo>
                </a:path>
                <a:path w="5687695" h="1571625">
                  <a:moveTo>
                    <a:pt x="3914571" y="1571053"/>
                  </a:moveTo>
                  <a:lnTo>
                    <a:pt x="3920667" y="1571053"/>
                  </a:lnTo>
                </a:path>
                <a:path w="5687695" h="1571625">
                  <a:moveTo>
                    <a:pt x="3929811" y="1571053"/>
                  </a:moveTo>
                  <a:lnTo>
                    <a:pt x="3935895" y="1571053"/>
                  </a:lnTo>
                </a:path>
                <a:path w="5687695" h="1571625">
                  <a:moveTo>
                    <a:pt x="3945039" y="1571053"/>
                  </a:moveTo>
                  <a:lnTo>
                    <a:pt x="3951135" y="1571053"/>
                  </a:lnTo>
                </a:path>
                <a:path w="5687695" h="1571625">
                  <a:moveTo>
                    <a:pt x="3960266" y="1571053"/>
                  </a:moveTo>
                  <a:lnTo>
                    <a:pt x="3966362" y="1571053"/>
                  </a:lnTo>
                </a:path>
                <a:path w="5687695" h="1571625">
                  <a:moveTo>
                    <a:pt x="3975506" y="1571053"/>
                  </a:moveTo>
                  <a:lnTo>
                    <a:pt x="3981602" y="1571053"/>
                  </a:lnTo>
                </a:path>
                <a:path w="5687695" h="1571625">
                  <a:moveTo>
                    <a:pt x="3990733" y="1571053"/>
                  </a:moveTo>
                  <a:lnTo>
                    <a:pt x="3996829" y="1571053"/>
                  </a:lnTo>
                </a:path>
                <a:path w="5687695" h="1571625">
                  <a:moveTo>
                    <a:pt x="4005961" y="1571053"/>
                  </a:moveTo>
                  <a:lnTo>
                    <a:pt x="4012056" y="1571053"/>
                  </a:lnTo>
                </a:path>
                <a:path w="5687695" h="1571625">
                  <a:moveTo>
                    <a:pt x="4021201" y="1571053"/>
                  </a:moveTo>
                  <a:lnTo>
                    <a:pt x="4027296" y="1571053"/>
                  </a:lnTo>
                </a:path>
                <a:path w="5687695" h="1571625">
                  <a:moveTo>
                    <a:pt x="4036428" y="1571053"/>
                  </a:moveTo>
                  <a:lnTo>
                    <a:pt x="4042524" y="1571053"/>
                  </a:lnTo>
                </a:path>
                <a:path w="5687695" h="1571625">
                  <a:moveTo>
                    <a:pt x="4051668" y="1571053"/>
                  </a:moveTo>
                  <a:lnTo>
                    <a:pt x="4057751" y="1571053"/>
                  </a:lnTo>
                </a:path>
                <a:path w="5687695" h="1571625">
                  <a:moveTo>
                    <a:pt x="4066895" y="1571053"/>
                  </a:moveTo>
                  <a:lnTo>
                    <a:pt x="4072991" y="1571053"/>
                  </a:lnTo>
                </a:path>
                <a:path w="5687695" h="1571625">
                  <a:moveTo>
                    <a:pt x="4082122" y="1571053"/>
                  </a:moveTo>
                  <a:lnTo>
                    <a:pt x="4088218" y="1571053"/>
                  </a:lnTo>
                </a:path>
                <a:path w="5687695" h="1571625">
                  <a:moveTo>
                    <a:pt x="4097362" y="1571053"/>
                  </a:moveTo>
                  <a:lnTo>
                    <a:pt x="4103446" y="1571053"/>
                  </a:lnTo>
                </a:path>
                <a:path w="5687695" h="1571625">
                  <a:moveTo>
                    <a:pt x="4112590" y="1571053"/>
                  </a:moveTo>
                  <a:lnTo>
                    <a:pt x="4118686" y="1571053"/>
                  </a:lnTo>
                </a:path>
                <a:path w="5687695" h="1571625">
                  <a:moveTo>
                    <a:pt x="4127817" y="1571053"/>
                  </a:moveTo>
                  <a:lnTo>
                    <a:pt x="4133913" y="1571053"/>
                  </a:lnTo>
                </a:path>
                <a:path w="5687695" h="1571625">
                  <a:moveTo>
                    <a:pt x="4143057" y="1571053"/>
                  </a:moveTo>
                  <a:lnTo>
                    <a:pt x="4149140" y="1571053"/>
                  </a:lnTo>
                </a:path>
                <a:path w="5687695" h="1571625">
                  <a:moveTo>
                    <a:pt x="4158284" y="1571053"/>
                  </a:moveTo>
                  <a:lnTo>
                    <a:pt x="4164380" y="1571053"/>
                  </a:lnTo>
                </a:path>
                <a:path w="5687695" h="1571625">
                  <a:moveTo>
                    <a:pt x="4173512" y="1571053"/>
                  </a:moveTo>
                  <a:lnTo>
                    <a:pt x="4179608" y="1571053"/>
                  </a:lnTo>
                </a:path>
                <a:path w="5687695" h="1571625">
                  <a:moveTo>
                    <a:pt x="4188752" y="1571053"/>
                  </a:moveTo>
                  <a:lnTo>
                    <a:pt x="4194835" y="1571053"/>
                  </a:lnTo>
                </a:path>
                <a:path w="5687695" h="1571625">
                  <a:moveTo>
                    <a:pt x="4203979" y="1571053"/>
                  </a:moveTo>
                  <a:lnTo>
                    <a:pt x="4210075" y="1571053"/>
                  </a:lnTo>
                </a:path>
                <a:path w="5687695" h="1571625">
                  <a:moveTo>
                    <a:pt x="4219206" y="1571053"/>
                  </a:moveTo>
                  <a:lnTo>
                    <a:pt x="4225302" y="1571053"/>
                  </a:lnTo>
                </a:path>
                <a:path w="5687695" h="1571625">
                  <a:moveTo>
                    <a:pt x="4234446" y="1571053"/>
                  </a:moveTo>
                  <a:lnTo>
                    <a:pt x="4240542" y="1571053"/>
                  </a:lnTo>
                </a:path>
                <a:path w="5687695" h="1571625">
                  <a:moveTo>
                    <a:pt x="4249674" y="1571053"/>
                  </a:moveTo>
                  <a:lnTo>
                    <a:pt x="4255770" y="1571053"/>
                  </a:lnTo>
                </a:path>
                <a:path w="5687695" h="1571625">
                  <a:moveTo>
                    <a:pt x="4264914" y="1571053"/>
                  </a:moveTo>
                  <a:lnTo>
                    <a:pt x="4270997" y="1571053"/>
                  </a:lnTo>
                </a:path>
                <a:path w="5687695" h="1571625">
                  <a:moveTo>
                    <a:pt x="4280141" y="1571053"/>
                  </a:moveTo>
                  <a:lnTo>
                    <a:pt x="4286237" y="1571053"/>
                  </a:lnTo>
                </a:path>
                <a:path w="5687695" h="1571625">
                  <a:moveTo>
                    <a:pt x="4295368" y="1571053"/>
                  </a:moveTo>
                  <a:lnTo>
                    <a:pt x="4301464" y="1571053"/>
                  </a:lnTo>
                </a:path>
                <a:path w="5687695" h="1571625">
                  <a:moveTo>
                    <a:pt x="4310608" y="1571053"/>
                  </a:moveTo>
                  <a:lnTo>
                    <a:pt x="4316691" y="1571053"/>
                  </a:lnTo>
                </a:path>
                <a:path w="5687695" h="1571625">
                  <a:moveTo>
                    <a:pt x="4325835" y="1571053"/>
                  </a:moveTo>
                  <a:lnTo>
                    <a:pt x="4331931" y="1571053"/>
                  </a:lnTo>
                </a:path>
                <a:path w="5687695" h="1571625">
                  <a:moveTo>
                    <a:pt x="4341063" y="1571053"/>
                  </a:moveTo>
                  <a:lnTo>
                    <a:pt x="4347159" y="1571053"/>
                  </a:lnTo>
                </a:path>
                <a:path w="5687695" h="1571625">
                  <a:moveTo>
                    <a:pt x="4356303" y="1571053"/>
                  </a:moveTo>
                  <a:lnTo>
                    <a:pt x="4362386" y="1571053"/>
                  </a:lnTo>
                </a:path>
                <a:path w="5687695" h="1571625">
                  <a:moveTo>
                    <a:pt x="4371530" y="1571053"/>
                  </a:moveTo>
                  <a:lnTo>
                    <a:pt x="4377626" y="1571053"/>
                  </a:lnTo>
                </a:path>
                <a:path w="5687695" h="1571625">
                  <a:moveTo>
                    <a:pt x="4386757" y="1571053"/>
                  </a:moveTo>
                  <a:lnTo>
                    <a:pt x="4392853" y="1571053"/>
                  </a:lnTo>
                </a:path>
                <a:path w="5687695" h="1571625">
                  <a:moveTo>
                    <a:pt x="4401997" y="1571053"/>
                  </a:moveTo>
                  <a:lnTo>
                    <a:pt x="4408081" y="1571053"/>
                  </a:lnTo>
                </a:path>
                <a:path w="5687695" h="1571625">
                  <a:moveTo>
                    <a:pt x="4417225" y="1571053"/>
                  </a:moveTo>
                  <a:lnTo>
                    <a:pt x="4423321" y="1571053"/>
                  </a:lnTo>
                </a:path>
                <a:path w="5687695" h="1571625">
                  <a:moveTo>
                    <a:pt x="4432452" y="1571053"/>
                  </a:moveTo>
                  <a:lnTo>
                    <a:pt x="4438548" y="1571053"/>
                  </a:lnTo>
                </a:path>
                <a:path w="5687695" h="1571625">
                  <a:moveTo>
                    <a:pt x="4447692" y="1571053"/>
                  </a:moveTo>
                  <a:lnTo>
                    <a:pt x="4453788" y="1571053"/>
                  </a:lnTo>
                </a:path>
                <a:path w="5687695" h="1571625">
                  <a:moveTo>
                    <a:pt x="4462919" y="1571053"/>
                  </a:moveTo>
                  <a:lnTo>
                    <a:pt x="4469015" y="1571053"/>
                  </a:lnTo>
                </a:path>
                <a:path w="5687695" h="1571625">
                  <a:moveTo>
                    <a:pt x="4478159" y="1571053"/>
                  </a:moveTo>
                  <a:lnTo>
                    <a:pt x="4484243" y="1571053"/>
                  </a:lnTo>
                </a:path>
                <a:path w="5687695" h="1571625">
                  <a:moveTo>
                    <a:pt x="4493387" y="1571053"/>
                  </a:moveTo>
                  <a:lnTo>
                    <a:pt x="4499483" y="1571053"/>
                  </a:lnTo>
                </a:path>
                <a:path w="5687695" h="1571625">
                  <a:moveTo>
                    <a:pt x="4508614" y="1571053"/>
                  </a:moveTo>
                  <a:lnTo>
                    <a:pt x="4514710" y="1571053"/>
                  </a:lnTo>
                </a:path>
                <a:path w="5687695" h="1571625">
                  <a:moveTo>
                    <a:pt x="4523854" y="1571053"/>
                  </a:moveTo>
                  <a:lnTo>
                    <a:pt x="4529937" y="1571053"/>
                  </a:lnTo>
                </a:path>
                <a:path w="5687695" h="1571625">
                  <a:moveTo>
                    <a:pt x="4539081" y="1571053"/>
                  </a:moveTo>
                  <a:lnTo>
                    <a:pt x="4545177" y="1571053"/>
                  </a:lnTo>
                </a:path>
                <a:path w="5687695" h="1571625">
                  <a:moveTo>
                    <a:pt x="4554308" y="1571053"/>
                  </a:moveTo>
                  <a:lnTo>
                    <a:pt x="4560404" y="1571053"/>
                  </a:lnTo>
                </a:path>
                <a:path w="5687695" h="1571625">
                  <a:moveTo>
                    <a:pt x="4569548" y="1571053"/>
                  </a:moveTo>
                  <a:lnTo>
                    <a:pt x="4575632" y="1571053"/>
                  </a:lnTo>
                </a:path>
                <a:path w="5687695" h="1571625">
                  <a:moveTo>
                    <a:pt x="4584776" y="1571053"/>
                  </a:moveTo>
                  <a:lnTo>
                    <a:pt x="4590872" y="1571053"/>
                  </a:lnTo>
                </a:path>
                <a:path w="5687695" h="1571625">
                  <a:moveTo>
                    <a:pt x="4600003" y="1571053"/>
                  </a:moveTo>
                  <a:lnTo>
                    <a:pt x="4606099" y="1571053"/>
                  </a:lnTo>
                </a:path>
                <a:path w="5687695" h="1571625">
                  <a:moveTo>
                    <a:pt x="4615243" y="1571053"/>
                  </a:moveTo>
                  <a:lnTo>
                    <a:pt x="4621326" y="1571053"/>
                  </a:lnTo>
                </a:path>
                <a:path w="5687695" h="1571625">
                  <a:moveTo>
                    <a:pt x="4630470" y="1571053"/>
                  </a:moveTo>
                  <a:lnTo>
                    <a:pt x="4636566" y="1571053"/>
                  </a:lnTo>
                </a:path>
                <a:path w="5687695" h="1571625">
                  <a:moveTo>
                    <a:pt x="4645698" y="1571053"/>
                  </a:moveTo>
                  <a:lnTo>
                    <a:pt x="4651794" y="1571053"/>
                  </a:lnTo>
                </a:path>
                <a:path w="5687695" h="1571625">
                  <a:moveTo>
                    <a:pt x="4660938" y="1571053"/>
                  </a:moveTo>
                  <a:lnTo>
                    <a:pt x="4667034" y="1571053"/>
                  </a:lnTo>
                </a:path>
                <a:path w="5687695" h="1571625">
                  <a:moveTo>
                    <a:pt x="4676165" y="1571053"/>
                  </a:moveTo>
                  <a:lnTo>
                    <a:pt x="4682261" y="1571053"/>
                  </a:lnTo>
                </a:path>
                <a:path w="5687695" h="1571625">
                  <a:moveTo>
                    <a:pt x="4691392" y="1571053"/>
                  </a:moveTo>
                  <a:lnTo>
                    <a:pt x="4697488" y="1571053"/>
                  </a:lnTo>
                </a:path>
                <a:path w="5687695" h="1571625">
                  <a:moveTo>
                    <a:pt x="4706632" y="1571053"/>
                  </a:moveTo>
                  <a:lnTo>
                    <a:pt x="4712728" y="1571053"/>
                  </a:lnTo>
                </a:path>
                <a:path w="5687695" h="1571625">
                  <a:moveTo>
                    <a:pt x="4721859" y="1571053"/>
                  </a:moveTo>
                  <a:lnTo>
                    <a:pt x="4727956" y="1571053"/>
                  </a:lnTo>
                </a:path>
                <a:path w="5687695" h="1571625">
                  <a:moveTo>
                    <a:pt x="4737100" y="1571053"/>
                  </a:moveTo>
                  <a:lnTo>
                    <a:pt x="4743183" y="1571053"/>
                  </a:lnTo>
                </a:path>
                <a:path w="5687695" h="1571625">
                  <a:moveTo>
                    <a:pt x="4752327" y="1571053"/>
                  </a:moveTo>
                  <a:lnTo>
                    <a:pt x="4758423" y="1571053"/>
                  </a:lnTo>
                </a:path>
                <a:path w="5687695" h="1571625">
                  <a:moveTo>
                    <a:pt x="4767554" y="1571053"/>
                  </a:moveTo>
                  <a:lnTo>
                    <a:pt x="4773650" y="1571053"/>
                  </a:lnTo>
                </a:path>
                <a:path w="5687695" h="1571625">
                  <a:moveTo>
                    <a:pt x="4782794" y="1571053"/>
                  </a:moveTo>
                  <a:lnTo>
                    <a:pt x="4788877" y="1571053"/>
                  </a:lnTo>
                </a:path>
                <a:path w="5687695" h="1571625">
                  <a:moveTo>
                    <a:pt x="4798021" y="1571053"/>
                  </a:moveTo>
                  <a:lnTo>
                    <a:pt x="4804117" y="1571053"/>
                  </a:lnTo>
                </a:path>
                <a:path w="5687695" h="1571625">
                  <a:moveTo>
                    <a:pt x="4813249" y="1571053"/>
                  </a:moveTo>
                  <a:lnTo>
                    <a:pt x="4819345" y="1571053"/>
                  </a:lnTo>
                </a:path>
                <a:path w="5687695" h="1571625">
                  <a:moveTo>
                    <a:pt x="4828489" y="1571053"/>
                  </a:moveTo>
                  <a:lnTo>
                    <a:pt x="4834572" y="1571053"/>
                  </a:lnTo>
                </a:path>
                <a:path w="5687695" h="1571625">
                  <a:moveTo>
                    <a:pt x="4843716" y="1571053"/>
                  </a:moveTo>
                  <a:lnTo>
                    <a:pt x="4849812" y="1571053"/>
                  </a:lnTo>
                </a:path>
                <a:path w="5687695" h="1571625">
                  <a:moveTo>
                    <a:pt x="4858943" y="1571053"/>
                  </a:moveTo>
                  <a:lnTo>
                    <a:pt x="4865039" y="1571053"/>
                  </a:lnTo>
                </a:path>
                <a:path w="5687695" h="1571625">
                  <a:moveTo>
                    <a:pt x="4874183" y="1571053"/>
                  </a:moveTo>
                  <a:lnTo>
                    <a:pt x="4880267" y="1571053"/>
                  </a:lnTo>
                </a:path>
                <a:path w="5687695" h="1571625">
                  <a:moveTo>
                    <a:pt x="4889411" y="1571053"/>
                  </a:moveTo>
                  <a:lnTo>
                    <a:pt x="4895507" y="1571053"/>
                  </a:lnTo>
                </a:path>
                <a:path w="5687695" h="1571625">
                  <a:moveTo>
                    <a:pt x="4904638" y="1571053"/>
                  </a:moveTo>
                  <a:lnTo>
                    <a:pt x="4910734" y="1571053"/>
                  </a:lnTo>
                </a:path>
                <a:path w="5687695" h="1571625">
                  <a:moveTo>
                    <a:pt x="4919878" y="1571053"/>
                  </a:moveTo>
                  <a:lnTo>
                    <a:pt x="4925974" y="1571053"/>
                  </a:lnTo>
                </a:path>
                <a:path w="5687695" h="1571625">
                  <a:moveTo>
                    <a:pt x="4935105" y="1571053"/>
                  </a:moveTo>
                  <a:lnTo>
                    <a:pt x="4941201" y="1571053"/>
                  </a:lnTo>
                </a:path>
                <a:path w="5687695" h="1571625">
                  <a:moveTo>
                    <a:pt x="4950345" y="1571053"/>
                  </a:moveTo>
                  <a:lnTo>
                    <a:pt x="4956429" y="1571053"/>
                  </a:lnTo>
                </a:path>
                <a:path w="5687695" h="1571625">
                  <a:moveTo>
                    <a:pt x="4965573" y="1571053"/>
                  </a:moveTo>
                  <a:lnTo>
                    <a:pt x="4971669" y="1571053"/>
                  </a:lnTo>
                </a:path>
                <a:path w="5687695" h="1571625">
                  <a:moveTo>
                    <a:pt x="4980800" y="1571053"/>
                  </a:moveTo>
                  <a:lnTo>
                    <a:pt x="4986896" y="1571053"/>
                  </a:lnTo>
                </a:path>
                <a:path w="5687695" h="1571625">
                  <a:moveTo>
                    <a:pt x="4996040" y="1571053"/>
                  </a:moveTo>
                  <a:lnTo>
                    <a:pt x="5002123" y="1571053"/>
                  </a:lnTo>
                </a:path>
                <a:path w="5687695" h="1571625">
                  <a:moveTo>
                    <a:pt x="5011267" y="1571053"/>
                  </a:moveTo>
                  <a:lnTo>
                    <a:pt x="5017363" y="1571053"/>
                  </a:lnTo>
                </a:path>
                <a:path w="5687695" h="1571625">
                  <a:moveTo>
                    <a:pt x="5026494" y="1571053"/>
                  </a:moveTo>
                  <a:lnTo>
                    <a:pt x="5032590" y="1571053"/>
                  </a:lnTo>
                </a:path>
                <a:path w="5687695" h="1571625">
                  <a:moveTo>
                    <a:pt x="5041734" y="1571053"/>
                  </a:moveTo>
                  <a:lnTo>
                    <a:pt x="5047818" y="1571053"/>
                  </a:lnTo>
                </a:path>
                <a:path w="5687695" h="1571625">
                  <a:moveTo>
                    <a:pt x="5056962" y="1571053"/>
                  </a:moveTo>
                  <a:lnTo>
                    <a:pt x="5063058" y="1571053"/>
                  </a:lnTo>
                </a:path>
                <a:path w="5687695" h="1571625">
                  <a:moveTo>
                    <a:pt x="5072189" y="1571053"/>
                  </a:moveTo>
                  <a:lnTo>
                    <a:pt x="5078285" y="1571053"/>
                  </a:lnTo>
                </a:path>
                <a:path w="5687695" h="1571625">
                  <a:moveTo>
                    <a:pt x="5087429" y="1571053"/>
                  </a:moveTo>
                  <a:lnTo>
                    <a:pt x="5093512" y="1571053"/>
                  </a:lnTo>
                </a:path>
                <a:path w="5687695" h="1571625">
                  <a:moveTo>
                    <a:pt x="5102656" y="1571053"/>
                  </a:moveTo>
                  <a:lnTo>
                    <a:pt x="5108752" y="1571053"/>
                  </a:lnTo>
                </a:path>
                <a:path w="5687695" h="1571625">
                  <a:moveTo>
                    <a:pt x="5117884" y="1571053"/>
                  </a:moveTo>
                  <a:lnTo>
                    <a:pt x="5123980" y="1571053"/>
                  </a:lnTo>
                </a:path>
                <a:path w="5687695" h="1571625">
                  <a:moveTo>
                    <a:pt x="5133124" y="1571053"/>
                  </a:moveTo>
                  <a:lnTo>
                    <a:pt x="5139220" y="1571053"/>
                  </a:lnTo>
                </a:path>
                <a:path w="5687695" h="1571625">
                  <a:moveTo>
                    <a:pt x="5148351" y="1571053"/>
                  </a:moveTo>
                  <a:lnTo>
                    <a:pt x="5154447" y="1571053"/>
                  </a:lnTo>
                </a:path>
                <a:path w="5687695" h="1571625">
                  <a:moveTo>
                    <a:pt x="5163578" y="1571053"/>
                  </a:moveTo>
                  <a:lnTo>
                    <a:pt x="5169674" y="1571053"/>
                  </a:lnTo>
                </a:path>
                <a:path w="5687695" h="1571625">
                  <a:moveTo>
                    <a:pt x="5178818" y="1571053"/>
                  </a:moveTo>
                  <a:lnTo>
                    <a:pt x="5184914" y="1571053"/>
                  </a:lnTo>
                </a:path>
                <a:path w="5687695" h="1571625">
                  <a:moveTo>
                    <a:pt x="5194045" y="1571053"/>
                  </a:moveTo>
                  <a:lnTo>
                    <a:pt x="5200142" y="1571053"/>
                  </a:lnTo>
                </a:path>
                <a:path w="5687695" h="1571625">
                  <a:moveTo>
                    <a:pt x="5209286" y="1571053"/>
                  </a:moveTo>
                  <a:lnTo>
                    <a:pt x="5215369" y="1571053"/>
                  </a:lnTo>
                </a:path>
                <a:path w="5687695" h="1571625">
                  <a:moveTo>
                    <a:pt x="5224513" y="1571053"/>
                  </a:moveTo>
                  <a:lnTo>
                    <a:pt x="5230609" y="1571053"/>
                  </a:lnTo>
                </a:path>
                <a:path w="5687695" h="1571625">
                  <a:moveTo>
                    <a:pt x="5239740" y="1571053"/>
                  </a:moveTo>
                  <a:lnTo>
                    <a:pt x="5245836" y="1571053"/>
                  </a:lnTo>
                </a:path>
                <a:path w="5687695" h="1571625">
                  <a:moveTo>
                    <a:pt x="5254980" y="1571053"/>
                  </a:moveTo>
                  <a:lnTo>
                    <a:pt x="5261063" y="1571053"/>
                  </a:lnTo>
                </a:path>
                <a:path w="5687695" h="1571625">
                  <a:moveTo>
                    <a:pt x="5270207" y="1571053"/>
                  </a:moveTo>
                  <a:lnTo>
                    <a:pt x="5276303" y="1571053"/>
                  </a:lnTo>
                </a:path>
                <a:path w="5687695" h="1571625">
                  <a:moveTo>
                    <a:pt x="5285435" y="1571053"/>
                  </a:moveTo>
                  <a:lnTo>
                    <a:pt x="5291531" y="1571053"/>
                  </a:lnTo>
                </a:path>
                <a:path w="5687695" h="1571625">
                  <a:moveTo>
                    <a:pt x="5300675" y="1571053"/>
                  </a:moveTo>
                  <a:lnTo>
                    <a:pt x="5306758" y="1571053"/>
                  </a:lnTo>
                </a:path>
                <a:path w="5687695" h="1571625">
                  <a:moveTo>
                    <a:pt x="5315902" y="1571053"/>
                  </a:moveTo>
                  <a:lnTo>
                    <a:pt x="5321998" y="1571053"/>
                  </a:lnTo>
                </a:path>
                <a:path w="5687695" h="1571625">
                  <a:moveTo>
                    <a:pt x="5331129" y="1571053"/>
                  </a:moveTo>
                  <a:lnTo>
                    <a:pt x="5337225" y="1571053"/>
                  </a:lnTo>
                </a:path>
                <a:path w="5687695" h="1571625">
                  <a:moveTo>
                    <a:pt x="5346369" y="1571053"/>
                  </a:moveTo>
                  <a:lnTo>
                    <a:pt x="5352453" y="1571053"/>
                  </a:lnTo>
                </a:path>
                <a:path w="5687695" h="1571625">
                  <a:moveTo>
                    <a:pt x="5361597" y="1571053"/>
                  </a:moveTo>
                  <a:lnTo>
                    <a:pt x="5367693" y="1571053"/>
                  </a:lnTo>
                </a:path>
                <a:path w="5687695" h="1571625">
                  <a:moveTo>
                    <a:pt x="5376824" y="1571053"/>
                  </a:moveTo>
                  <a:lnTo>
                    <a:pt x="5382920" y="1571053"/>
                  </a:lnTo>
                </a:path>
                <a:path w="5687695" h="1571625">
                  <a:moveTo>
                    <a:pt x="5392064" y="1571053"/>
                  </a:moveTo>
                  <a:lnTo>
                    <a:pt x="5398160" y="1571053"/>
                  </a:lnTo>
                </a:path>
                <a:path w="5687695" h="1571625">
                  <a:moveTo>
                    <a:pt x="5407291" y="1571053"/>
                  </a:moveTo>
                  <a:lnTo>
                    <a:pt x="5413387" y="1571053"/>
                  </a:lnTo>
                </a:path>
                <a:path w="5687695" h="1571625">
                  <a:moveTo>
                    <a:pt x="5422531" y="1571053"/>
                  </a:moveTo>
                  <a:lnTo>
                    <a:pt x="5428615" y="1571053"/>
                  </a:lnTo>
                </a:path>
                <a:path w="5687695" h="1571625">
                  <a:moveTo>
                    <a:pt x="5437759" y="1571053"/>
                  </a:moveTo>
                  <a:lnTo>
                    <a:pt x="5443855" y="1571053"/>
                  </a:lnTo>
                </a:path>
                <a:path w="5687695" h="1571625">
                  <a:moveTo>
                    <a:pt x="5452986" y="1571053"/>
                  </a:moveTo>
                  <a:lnTo>
                    <a:pt x="5459082" y="1571053"/>
                  </a:lnTo>
                </a:path>
                <a:path w="5687695" h="1571625">
                  <a:moveTo>
                    <a:pt x="5468226" y="1571053"/>
                  </a:moveTo>
                  <a:lnTo>
                    <a:pt x="5474309" y="1571053"/>
                  </a:lnTo>
                </a:path>
                <a:path w="5687695" h="1571625">
                  <a:moveTo>
                    <a:pt x="5483453" y="1571053"/>
                  </a:moveTo>
                  <a:lnTo>
                    <a:pt x="5489549" y="1571053"/>
                  </a:lnTo>
                </a:path>
                <a:path w="5687695" h="1571625">
                  <a:moveTo>
                    <a:pt x="5498680" y="1571053"/>
                  </a:moveTo>
                  <a:lnTo>
                    <a:pt x="5504776" y="1571053"/>
                  </a:lnTo>
                </a:path>
                <a:path w="5687695" h="1571625">
                  <a:moveTo>
                    <a:pt x="5513920" y="1571053"/>
                  </a:moveTo>
                  <a:lnTo>
                    <a:pt x="5520004" y="1571053"/>
                  </a:lnTo>
                </a:path>
                <a:path w="5687695" h="1571625">
                  <a:moveTo>
                    <a:pt x="5529148" y="1571053"/>
                  </a:moveTo>
                  <a:lnTo>
                    <a:pt x="5535244" y="1571053"/>
                  </a:lnTo>
                </a:path>
                <a:path w="5687695" h="1571625">
                  <a:moveTo>
                    <a:pt x="5544375" y="1571053"/>
                  </a:moveTo>
                  <a:lnTo>
                    <a:pt x="5550471" y="1571053"/>
                  </a:lnTo>
                </a:path>
                <a:path w="5687695" h="1571625">
                  <a:moveTo>
                    <a:pt x="5559615" y="1571053"/>
                  </a:moveTo>
                  <a:lnTo>
                    <a:pt x="5565698" y="1571053"/>
                  </a:lnTo>
                </a:path>
                <a:path w="5687695" h="1571625">
                  <a:moveTo>
                    <a:pt x="5574842" y="1571053"/>
                  </a:moveTo>
                  <a:lnTo>
                    <a:pt x="5580938" y="1571053"/>
                  </a:lnTo>
                </a:path>
                <a:path w="5687695" h="1571625">
                  <a:moveTo>
                    <a:pt x="5590070" y="1571053"/>
                  </a:moveTo>
                  <a:lnTo>
                    <a:pt x="5596166" y="1571053"/>
                  </a:lnTo>
                </a:path>
                <a:path w="5687695" h="1571625">
                  <a:moveTo>
                    <a:pt x="5605310" y="1571053"/>
                  </a:moveTo>
                  <a:lnTo>
                    <a:pt x="5611406" y="1571053"/>
                  </a:lnTo>
                </a:path>
                <a:path w="5687695" h="1571625">
                  <a:moveTo>
                    <a:pt x="5620537" y="1571053"/>
                  </a:moveTo>
                  <a:lnTo>
                    <a:pt x="5626633" y="1571053"/>
                  </a:lnTo>
                </a:path>
                <a:path w="5687695" h="1571625">
                  <a:moveTo>
                    <a:pt x="5635764" y="1571053"/>
                  </a:moveTo>
                  <a:lnTo>
                    <a:pt x="5641860" y="1571053"/>
                  </a:lnTo>
                </a:path>
                <a:path w="5687695" h="1571625">
                  <a:moveTo>
                    <a:pt x="5651004" y="1571053"/>
                  </a:moveTo>
                  <a:lnTo>
                    <a:pt x="5657100" y="1571053"/>
                  </a:lnTo>
                </a:path>
                <a:path w="5687695" h="1571625">
                  <a:moveTo>
                    <a:pt x="5666232" y="1571053"/>
                  </a:moveTo>
                  <a:lnTo>
                    <a:pt x="5672327" y="1571053"/>
                  </a:lnTo>
                </a:path>
                <a:path w="5687695" h="1571625">
                  <a:moveTo>
                    <a:pt x="5681471" y="1571053"/>
                  </a:moveTo>
                  <a:lnTo>
                    <a:pt x="5687555" y="1571053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18" name="object 4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r>
              <a:rPr spc="-5" dirty="0"/>
              <a:t>9</a:t>
            </a:r>
            <a:r>
              <a:rPr spc="14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3548481" y="10002374"/>
            <a:ext cx="495934" cy="1517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z="1000" spc="-5" dirty="0">
                <a:latin typeface="굴림"/>
                <a:cs typeface="굴림"/>
              </a:rPr>
              <a:t>-</a:t>
            </a:r>
            <a:r>
              <a:rPr sz="1000" spc="130" dirty="0">
                <a:latin typeface="굴림"/>
                <a:cs typeface="굴림"/>
              </a:rPr>
              <a:t> </a:t>
            </a:r>
            <a:r>
              <a:rPr sz="1000" spc="-5" dirty="0">
                <a:latin typeface="굴림"/>
                <a:cs typeface="굴림"/>
              </a:rPr>
              <a:t>10</a:t>
            </a:r>
            <a:r>
              <a:rPr sz="1000" spc="140" dirty="0">
                <a:latin typeface="굴림"/>
                <a:cs typeface="굴림"/>
              </a:rPr>
              <a:t> </a:t>
            </a:r>
            <a:r>
              <a:rPr sz="1000" spc="-5" dirty="0">
                <a:latin typeface="굴림"/>
                <a:cs typeface="굴림"/>
              </a:rPr>
              <a:t>-</a:t>
            </a:r>
            <a:endParaRPr sz="1000">
              <a:latin typeface="굴림"/>
              <a:cs typeface="굴림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808291" y="1100128"/>
            <a:ext cx="6039485" cy="81622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25" dirty="0">
                <a:latin typeface="한컴바탕"/>
                <a:cs typeface="한컴바탕"/>
              </a:rPr>
              <a:t></a:t>
            </a:r>
            <a:r>
              <a:rPr sz="1600" b="1" spc="290" dirty="0">
                <a:latin typeface="한컴바탕"/>
                <a:cs typeface="한컴바탕"/>
              </a:rPr>
              <a:t> </a:t>
            </a:r>
            <a:r>
              <a:rPr sz="1600" b="1" spc="25" dirty="0">
                <a:latin typeface="HY울릉도M"/>
                <a:cs typeface="HY울릉도M"/>
              </a:rPr>
              <a:t>공직기강을</a:t>
            </a:r>
            <a:r>
              <a:rPr sz="1600" b="1" spc="260" dirty="0">
                <a:latin typeface="HY울릉도M"/>
                <a:cs typeface="HY울릉도M"/>
              </a:rPr>
              <a:t> </a:t>
            </a:r>
            <a:r>
              <a:rPr sz="1600" b="1" spc="25" dirty="0">
                <a:latin typeface="HY울릉도M"/>
                <a:cs typeface="HY울릉도M"/>
              </a:rPr>
              <a:t>확립하는</a:t>
            </a:r>
            <a:r>
              <a:rPr sz="1600" b="1" spc="260" dirty="0">
                <a:latin typeface="HY울릉도M"/>
                <a:cs typeface="HY울릉도M"/>
              </a:rPr>
              <a:t> </a:t>
            </a:r>
            <a:r>
              <a:rPr sz="1600" b="1" spc="25" dirty="0">
                <a:latin typeface="HY울릉도M"/>
                <a:cs typeface="HY울릉도M"/>
              </a:rPr>
              <a:t>복무감사</a:t>
            </a:r>
            <a:endParaRPr sz="1600">
              <a:latin typeface="HY울릉도M"/>
              <a:cs typeface="HY울릉도M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500">
              <a:latin typeface="HY울릉도M"/>
              <a:cs typeface="HY울릉도M"/>
            </a:endParaRPr>
          </a:p>
          <a:p>
            <a:pPr marL="385445" indent="-285115">
              <a:lnSpc>
                <a:spcPct val="100000"/>
              </a:lnSpc>
              <a:buFont typeface=""/>
              <a:buChar char="❍"/>
              <a:tabLst>
                <a:tab pos="386080" algn="l"/>
              </a:tabLst>
            </a:pPr>
            <a:r>
              <a:rPr sz="1500" spc="-5" dirty="0">
                <a:latin typeface="펜흘림"/>
                <a:cs typeface="펜흘림"/>
              </a:rPr>
              <a:t>감사방향</a:t>
            </a:r>
            <a:endParaRPr sz="1500">
              <a:latin typeface="펜흘림"/>
              <a:cs typeface="펜흘림"/>
            </a:endParaRPr>
          </a:p>
          <a:p>
            <a:pPr marL="448309" lvl="1" indent="-159385">
              <a:lnSpc>
                <a:spcPct val="100000"/>
              </a:lnSpc>
              <a:spcBef>
                <a:spcPts val="1400"/>
              </a:spcBef>
              <a:buFont typeface="Times New Roman"/>
              <a:buChar char="-"/>
              <a:tabLst>
                <a:tab pos="448945" algn="l"/>
              </a:tabLst>
            </a:pPr>
            <a:r>
              <a:rPr sz="1500" spc="-5" dirty="0">
                <a:latin typeface="펜흘림"/>
                <a:cs typeface="펜흘림"/>
              </a:rPr>
              <a:t>내실있는 복무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및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보안</a:t>
            </a:r>
            <a:r>
              <a:rPr sz="150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한컴바탕"/>
                <a:cs typeface="한컴바탕"/>
              </a:rPr>
              <a:t>․</a:t>
            </a:r>
            <a:r>
              <a:rPr sz="1500" spc="235" dirty="0">
                <a:latin typeface="한컴바탕"/>
                <a:cs typeface="한컴바탕"/>
              </a:rPr>
              <a:t> </a:t>
            </a:r>
            <a:r>
              <a:rPr sz="1500" spc="-5" dirty="0">
                <a:latin typeface="펜흘림"/>
                <a:cs typeface="펜흘림"/>
              </a:rPr>
              <a:t>문서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관리</a:t>
            </a:r>
            <a:endParaRPr sz="1500">
              <a:latin typeface="펜흘림"/>
              <a:cs typeface="펜흘림"/>
            </a:endParaRPr>
          </a:p>
          <a:p>
            <a:pPr marL="544195" lvl="2" indent="-140970">
              <a:lnSpc>
                <a:spcPct val="100000"/>
              </a:lnSpc>
              <a:spcBef>
                <a:spcPts val="1420"/>
              </a:spcBef>
              <a:buSzPct val="92307"/>
              <a:buFont typeface=""/>
              <a:buChar char="•"/>
              <a:tabLst>
                <a:tab pos="544830" algn="l"/>
              </a:tabLst>
            </a:pPr>
            <a:r>
              <a:rPr sz="1300" spc="-5" dirty="0">
                <a:latin typeface="펜흘림"/>
                <a:cs typeface="펜흘림"/>
              </a:rPr>
              <a:t>담당부서</a:t>
            </a:r>
            <a:r>
              <a:rPr sz="1300" spc="-5" dirty="0">
                <a:latin typeface="Times New Roman"/>
                <a:cs typeface="Times New Roman"/>
              </a:rPr>
              <a:t>(</a:t>
            </a:r>
            <a:r>
              <a:rPr sz="1300" spc="-5" dirty="0">
                <a:latin typeface="펜흘림"/>
                <a:cs typeface="펜흘림"/>
              </a:rPr>
              <a:t>인재개발부</a:t>
            </a:r>
            <a:r>
              <a:rPr sz="1300" spc="-5" dirty="0">
                <a:latin typeface="Times New Roman"/>
                <a:cs typeface="Times New Roman"/>
              </a:rPr>
              <a:t>,</a:t>
            </a:r>
            <a:r>
              <a:rPr sz="1300" dirty="0">
                <a:latin typeface="Times New Roman"/>
                <a:cs typeface="Times New Roman"/>
              </a:rPr>
              <a:t> </a:t>
            </a:r>
            <a:r>
              <a:rPr sz="1300" spc="-5" dirty="0">
                <a:latin typeface="펜흘림"/>
                <a:cs typeface="펜흘림"/>
              </a:rPr>
              <a:t>경영지원부</a:t>
            </a:r>
            <a:r>
              <a:rPr sz="1300" spc="-5" dirty="0">
                <a:latin typeface="Times New Roman"/>
                <a:cs typeface="Times New Roman"/>
              </a:rPr>
              <a:t>)</a:t>
            </a:r>
            <a:r>
              <a:rPr sz="1300" spc="-5" dirty="0">
                <a:latin typeface="펜흘림"/>
                <a:cs typeface="펜흘림"/>
              </a:rPr>
              <a:t>와 협력을 통한</a:t>
            </a:r>
            <a:r>
              <a:rPr sz="1300" spc="-1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감사효과 제고</a:t>
            </a:r>
            <a:endParaRPr sz="1300">
              <a:latin typeface="펜흘림"/>
              <a:cs typeface="펜흘림"/>
            </a:endParaRPr>
          </a:p>
          <a:p>
            <a:pPr lvl="2">
              <a:lnSpc>
                <a:spcPct val="100000"/>
              </a:lnSpc>
              <a:spcBef>
                <a:spcPts val="60"/>
              </a:spcBef>
              <a:buFont typeface=""/>
              <a:buChar char="•"/>
            </a:pPr>
            <a:endParaRPr sz="850">
              <a:latin typeface="펜흘림"/>
              <a:cs typeface="펜흘림"/>
            </a:endParaRPr>
          </a:p>
          <a:p>
            <a:pPr marL="448309" lvl="1" indent="-159385">
              <a:lnSpc>
                <a:spcPct val="100000"/>
              </a:lnSpc>
              <a:buFont typeface="Times New Roman"/>
              <a:buChar char="-"/>
              <a:tabLst>
                <a:tab pos="448945" algn="l"/>
              </a:tabLst>
            </a:pPr>
            <a:r>
              <a:rPr sz="1500" spc="-5" dirty="0">
                <a:latin typeface="펜흘림"/>
                <a:cs typeface="펜흘림"/>
              </a:rPr>
              <a:t>임직원 비위에</a:t>
            </a:r>
            <a:r>
              <a:rPr sz="1500" spc="-2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대한</a:t>
            </a:r>
            <a:r>
              <a:rPr sz="1500" spc="-2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고강도 감찰</a:t>
            </a:r>
            <a:endParaRPr sz="1500">
              <a:latin typeface="펜흘림"/>
              <a:cs typeface="펜흘림"/>
            </a:endParaRPr>
          </a:p>
          <a:p>
            <a:pPr marL="551815" marR="5080" lvl="2" indent="-147955">
              <a:lnSpc>
                <a:spcPct val="149800"/>
              </a:lnSpc>
              <a:spcBef>
                <a:spcPts val="655"/>
              </a:spcBef>
              <a:buSzPct val="92307"/>
              <a:buFont typeface=""/>
              <a:buChar char="•"/>
              <a:tabLst>
                <a:tab pos="552450" algn="l"/>
              </a:tabLst>
            </a:pPr>
            <a:r>
              <a:rPr sz="1300" spc="10" dirty="0">
                <a:latin typeface="펜흘림"/>
                <a:cs typeface="펜흘림"/>
              </a:rPr>
              <a:t>외부</a:t>
            </a:r>
            <a:r>
              <a:rPr sz="1300" spc="100" dirty="0">
                <a:latin typeface="펜흘림"/>
                <a:cs typeface="펜흘림"/>
              </a:rPr>
              <a:t> </a:t>
            </a:r>
            <a:r>
              <a:rPr sz="1300" spc="10" dirty="0">
                <a:latin typeface="펜흘림"/>
                <a:cs typeface="펜흘림"/>
              </a:rPr>
              <a:t>강의</a:t>
            </a:r>
            <a:r>
              <a:rPr sz="1300" spc="10" dirty="0">
                <a:latin typeface="한컴바탕"/>
                <a:cs typeface="한컴바탕"/>
              </a:rPr>
              <a:t>․</a:t>
            </a:r>
            <a:r>
              <a:rPr sz="1300" spc="10" dirty="0">
                <a:latin typeface="펜흘림"/>
                <a:cs typeface="펜흘림"/>
              </a:rPr>
              <a:t>회의</a:t>
            </a:r>
            <a:r>
              <a:rPr sz="1300" spc="10" dirty="0">
                <a:latin typeface="Times New Roman"/>
                <a:cs typeface="Times New Roman"/>
              </a:rPr>
              <a:t>,</a:t>
            </a:r>
            <a:r>
              <a:rPr sz="1300" spc="75" dirty="0">
                <a:latin typeface="Times New Roman"/>
                <a:cs typeface="Times New Roman"/>
              </a:rPr>
              <a:t> </a:t>
            </a:r>
            <a:r>
              <a:rPr sz="1300" spc="10" dirty="0">
                <a:latin typeface="펜흘림"/>
                <a:cs typeface="펜흘림"/>
              </a:rPr>
              <a:t>비리</a:t>
            </a:r>
            <a:r>
              <a:rPr sz="1300" spc="10" dirty="0">
                <a:latin typeface="한컴바탕"/>
                <a:cs typeface="한컴바탕"/>
              </a:rPr>
              <a:t>․</a:t>
            </a:r>
            <a:r>
              <a:rPr sz="1300" spc="10" dirty="0">
                <a:latin typeface="펜흘림"/>
                <a:cs typeface="펜흘림"/>
              </a:rPr>
              <a:t>비위</a:t>
            </a:r>
            <a:r>
              <a:rPr sz="1300" spc="105" dirty="0">
                <a:latin typeface="펜흘림"/>
                <a:cs typeface="펜흘림"/>
              </a:rPr>
              <a:t> </a:t>
            </a:r>
            <a:r>
              <a:rPr sz="1300" spc="10" dirty="0">
                <a:latin typeface="펜흘림"/>
                <a:cs typeface="펜흘림"/>
              </a:rPr>
              <a:t>신고</a:t>
            </a:r>
            <a:r>
              <a:rPr sz="1300" spc="105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등</a:t>
            </a:r>
            <a:r>
              <a:rPr sz="1300" spc="105" dirty="0">
                <a:latin typeface="펜흘림"/>
                <a:cs typeface="펜흘림"/>
              </a:rPr>
              <a:t> </a:t>
            </a:r>
            <a:r>
              <a:rPr sz="1300" spc="10" dirty="0">
                <a:latin typeface="펜흘림"/>
                <a:cs typeface="펜흘림"/>
              </a:rPr>
              <a:t>임직원</a:t>
            </a:r>
            <a:r>
              <a:rPr sz="1300" spc="105" dirty="0">
                <a:latin typeface="펜흘림"/>
                <a:cs typeface="펜흘림"/>
              </a:rPr>
              <a:t> </a:t>
            </a:r>
            <a:r>
              <a:rPr sz="1300" spc="15" dirty="0">
                <a:latin typeface="펜흘림"/>
                <a:cs typeface="펜흘림"/>
              </a:rPr>
              <a:t>행동강령</a:t>
            </a:r>
            <a:r>
              <a:rPr sz="1300" spc="105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및</a:t>
            </a:r>
            <a:r>
              <a:rPr sz="1300" spc="105" dirty="0">
                <a:latin typeface="펜흘림"/>
                <a:cs typeface="펜흘림"/>
              </a:rPr>
              <a:t> </a:t>
            </a:r>
            <a:r>
              <a:rPr sz="1300" spc="15" dirty="0">
                <a:latin typeface="펜흘림"/>
                <a:cs typeface="펜흘림"/>
              </a:rPr>
              <a:t>윤리강령</a:t>
            </a:r>
            <a:r>
              <a:rPr sz="1300" spc="105" dirty="0">
                <a:latin typeface="펜흘림"/>
                <a:cs typeface="펜흘림"/>
              </a:rPr>
              <a:t> </a:t>
            </a:r>
            <a:r>
              <a:rPr sz="1300" spc="10" dirty="0">
                <a:latin typeface="펜흘림"/>
                <a:cs typeface="펜흘림"/>
              </a:rPr>
              <a:t>준수 </a:t>
            </a:r>
            <a:r>
              <a:rPr sz="1300" spc="-635" dirty="0">
                <a:latin typeface="펜흘림"/>
                <a:cs typeface="펜흘림"/>
              </a:rPr>
              <a:t> </a:t>
            </a:r>
            <a:r>
              <a:rPr sz="1300" spc="10" dirty="0">
                <a:latin typeface="펜흘림"/>
                <a:cs typeface="펜흘림"/>
              </a:rPr>
              <a:t>실태</a:t>
            </a:r>
            <a:r>
              <a:rPr sz="1300" spc="25" dirty="0">
                <a:latin typeface="펜흘림"/>
                <a:cs typeface="펜흘림"/>
              </a:rPr>
              <a:t> </a:t>
            </a:r>
            <a:r>
              <a:rPr sz="1300" spc="10" dirty="0">
                <a:latin typeface="펜흘림"/>
                <a:cs typeface="펜흘림"/>
              </a:rPr>
              <a:t>상시</a:t>
            </a:r>
            <a:r>
              <a:rPr sz="1300" spc="45" dirty="0">
                <a:latin typeface="펜흘림"/>
                <a:cs typeface="펜흘림"/>
              </a:rPr>
              <a:t> </a:t>
            </a:r>
            <a:r>
              <a:rPr sz="1300" spc="5" dirty="0">
                <a:latin typeface="펜흘림"/>
                <a:cs typeface="펜흘림"/>
              </a:rPr>
              <a:t>점검</a:t>
            </a:r>
            <a:endParaRPr sz="1300">
              <a:latin typeface="펜흘림"/>
              <a:cs typeface="펜흘림"/>
            </a:endParaRPr>
          </a:p>
          <a:p>
            <a:pPr lvl="2">
              <a:lnSpc>
                <a:spcPct val="100000"/>
              </a:lnSpc>
              <a:spcBef>
                <a:spcPts val="10"/>
              </a:spcBef>
              <a:buFont typeface=""/>
              <a:buChar char="•"/>
            </a:pPr>
            <a:endParaRPr sz="900">
              <a:latin typeface="펜흘림"/>
              <a:cs typeface="펜흘림"/>
            </a:endParaRPr>
          </a:p>
          <a:p>
            <a:pPr marL="544195" lvl="2" indent="-140970">
              <a:lnSpc>
                <a:spcPct val="100000"/>
              </a:lnSpc>
              <a:buSzPct val="92307"/>
              <a:buFont typeface=""/>
              <a:buChar char="•"/>
              <a:tabLst>
                <a:tab pos="544830" algn="l"/>
              </a:tabLst>
            </a:pPr>
            <a:r>
              <a:rPr sz="1300" spc="-25" dirty="0">
                <a:latin typeface="펜흘림"/>
                <a:cs typeface="펜흘림"/>
              </a:rPr>
              <a:t>금품</a:t>
            </a:r>
            <a:r>
              <a:rPr sz="1300" spc="-25" dirty="0">
                <a:latin typeface="한컴바탕"/>
                <a:cs typeface="한컴바탕"/>
              </a:rPr>
              <a:t>․</a:t>
            </a:r>
            <a:r>
              <a:rPr sz="1300" spc="-25" dirty="0">
                <a:latin typeface="펜흘림"/>
                <a:cs typeface="펜흘림"/>
              </a:rPr>
              <a:t>향응수수</a:t>
            </a:r>
            <a:r>
              <a:rPr sz="1300" spc="-25" dirty="0">
                <a:latin typeface="Times New Roman"/>
                <a:cs typeface="Times New Roman"/>
              </a:rPr>
              <a:t>,</a:t>
            </a:r>
            <a:r>
              <a:rPr sz="1300" dirty="0">
                <a:latin typeface="Times New Roman"/>
                <a:cs typeface="Times New Roman"/>
              </a:rPr>
              <a:t> </a:t>
            </a:r>
            <a:r>
              <a:rPr sz="1300" spc="-25" dirty="0">
                <a:latin typeface="펜흘림"/>
                <a:cs typeface="펜흘림"/>
              </a:rPr>
              <a:t>내부정보</a:t>
            </a:r>
            <a:r>
              <a:rPr sz="1300" spc="-45" dirty="0">
                <a:latin typeface="펜흘림"/>
                <a:cs typeface="펜흘림"/>
              </a:rPr>
              <a:t> </a:t>
            </a:r>
            <a:r>
              <a:rPr sz="1300" spc="-25" dirty="0">
                <a:latin typeface="펜흘림"/>
                <a:cs typeface="펜흘림"/>
              </a:rPr>
              <a:t>유출</a:t>
            </a:r>
            <a:r>
              <a:rPr sz="1300" spc="-25" dirty="0">
                <a:latin typeface="한컴바탕"/>
                <a:cs typeface="한컴바탕"/>
              </a:rPr>
              <a:t>․</a:t>
            </a:r>
            <a:r>
              <a:rPr sz="1300" spc="-25" dirty="0">
                <a:latin typeface="펜흘림"/>
                <a:cs typeface="펜흘림"/>
              </a:rPr>
              <a:t>제공</a:t>
            </a:r>
            <a:r>
              <a:rPr sz="1300" spc="-25" dirty="0">
                <a:latin typeface="Times New Roman"/>
                <a:cs typeface="Times New Roman"/>
              </a:rPr>
              <a:t>,</a:t>
            </a:r>
            <a:r>
              <a:rPr sz="1300" spc="295" dirty="0">
                <a:latin typeface="Times New Roman"/>
                <a:cs typeface="Times New Roman"/>
              </a:rPr>
              <a:t> </a:t>
            </a:r>
            <a:r>
              <a:rPr sz="1300" spc="-25" dirty="0">
                <a:latin typeface="펜흘림"/>
                <a:cs typeface="펜흘림"/>
              </a:rPr>
              <a:t>특정업체</a:t>
            </a:r>
            <a:r>
              <a:rPr sz="1300" spc="-45" dirty="0">
                <a:latin typeface="펜흘림"/>
                <a:cs typeface="펜흘림"/>
              </a:rPr>
              <a:t> </a:t>
            </a:r>
            <a:r>
              <a:rPr sz="1300" spc="-25" dirty="0">
                <a:latin typeface="펜흘림"/>
                <a:cs typeface="펜흘림"/>
              </a:rPr>
              <a:t>부적절한</a:t>
            </a:r>
            <a:r>
              <a:rPr sz="1300" spc="-45" dirty="0">
                <a:latin typeface="펜흘림"/>
                <a:cs typeface="펜흘림"/>
              </a:rPr>
              <a:t> </a:t>
            </a:r>
            <a:r>
              <a:rPr sz="1300" spc="-20" dirty="0">
                <a:latin typeface="펜흘림"/>
                <a:cs typeface="펜흘림"/>
              </a:rPr>
              <a:t>편의</a:t>
            </a:r>
            <a:r>
              <a:rPr sz="1300" spc="-45" dirty="0">
                <a:latin typeface="펜흘림"/>
                <a:cs typeface="펜흘림"/>
              </a:rPr>
              <a:t> </a:t>
            </a:r>
            <a:r>
              <a:rPr sz="1300" spc="-20" dirty="0">
                <a:latin typeface="펜흘림"/>
                <a:cs typeface="펜흘림"/>
              </a:rPr>
              <a:t>지원</a:t>
            </a:r>
            <a:r>
              <a:rPr sz="1300" spc="-45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등</a:t>
            </a:r>
            <a:endParaRPr sz="1300">
              <a:latin typeface="펜흘림"/>
              <a:cs typeface="펜흘림"/>
            </a:endParaRPr>
          </a:p>
          <a:p>
            <a:pPr lvl="2">
              <a:lnSpc>
                <a:spcPct val="100000"/>
              </a:lnSpc>
              <a:spcBef>
                <a:spcPts val="60"/>
              </a:spcBef>
              <a:buFont typeface=""/>
              <a:buChar char="•"/>
            </a:pPr>
            <a:endParaRPr sz="850">
              <a:latin typeface="펜흘림"/>
              <a:cs typeface="펜흘림"/>
            </a:endParaRPr>
          </a:p>
          <a:p>
            <a:pPr marL="448309" lvl="1" indent="-159385">
              <a:lnSpc>
                <a:spcPct val="100000"/>
              </a:lnSpc>
              <a:buFont typeface="Times New Roman"/>
              <a:buChar char="-"/>
              <a:tabLst>
                <a:tab pos="448945" algn="l"/>
              </a:tabLst>
            </a:pPr>
            <a:r>
              <a:rPr sz="1500" spc="-5" dirty="0">
                <a:latin typeface="펜흘림"/>
                <a:cs typeface="펜흘림"/>
              </a:rPr>
              <a:t>취약시기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공직기강</a:t>
            </a:r>
            <a:r>
              <a:rPr sz="1500" spc="-3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집중점검</a:t>
            </a:r>
            <a:endParaRPr sz="1500">
              <a:latin typeface="펜흘림"/>
              <a:cs typeface="펜흘림"/>
            </a:endParaRPr>
          </a:p>
          <a:p>
            <a:pPr marL="561975" marR="5080" lvl="2" indent="-158750">
              <a:lnSpc>
                <a:spcPct val="149800"/>
              </a:lnSpc>
              <a:spcBef>
                <a:spcPts val="655"/>
              </a:spcBef>
              <a:buSzPct val="92307"/>
              <a:buFont typeface=""/>
              <a:buChar char="•"/>
              <a:tabLst>
                <a:tab pos="562610" algn="l"/>
              </a:tabLst>
            </a:pPr>
            <a:r>
              <a:rPr sz="1300" spc="25" dirty="0">
                <a:latin typeface="펜흘림"/>
                <a:cs typeface="펜흘림"/>
              </a:rPr>
              <a:t>명절</a:t>
            </a:r>
            <a:r>
              <a:rPr sz="1300" spc="25" dirty="0">
                <a:latin typeface="Times New Roman"/>
                <a:cs typeface="Times New Roman"/>
              </a:rPr>
              <a:t>,</a:t>
            </a:r>
            <a:r>
              <a:rPr sz="1300" spc="155" dirty="0">
                <a:latin typeface="Times New Roman"/>
                <a:cs typeface="Times New Roman"/>
              </a:rPr>
              <a:t> </a:t>
            </a:r>
            <a:r>
              <a:rPr sz="1300" spc="25" dirty="0">
                <a:latin typeface="펜흘림"/>
                <a:cs typeface="펜흘림"/>
              </a:rPr>
              <a:t>지방선거</a:t>
            </a:r>
            <a:r>
              <a:rPr sz="1300" spc="190" dirty="0">
                <a:latin typeface="펜흘림"/>
                <a:cs typeface="펜흘림"/>
              </a:rPr>
              <a:t> </a:t>
            </a:r>
            <a:r>
              <a:rPr sz="1300" spc="25" dirty="0">
                <a:latin typeface="펜흘림"/>
                <a:cs typeface="펜흘림"/>
              </a:rPr>
              <a:t>기간</a:t>
            </a:r>
            <a:r>
              <a:rPr sz="1300" spc="25" dirty="0">
                <a:latin typeface="Times New Roman"/>
                <a:cs typeface="Times New Roman"/>
              </a:rPr>
              <a:t>,</a:t>
            </a:r>
            <a:r>
              <a:rPr sz="1300" spc="150" dirty="0">
                <a:latin typeface="Times New Roman"/>
                <a:cs typeface="Times New Roman"/>
              </a:rPr>
              <a:t> </a:t>
            </a:r>
            <a:r>
              <a:rPr sz="1300" spc="25" dirty="0">
                <a:latin typeface="펜흘림"/>
                <a:cs typeface="펜흘림"/>
              </a:rPr>
              <a:t>휴가철</a:t>
            </a:r>
            <a:r>
              <a:rPr sz="1300" spc="25" dirty="0">
                <a:latin typeface="Times New Roman"/>
                <a:cs typeface="Times New Roman"/>
              </a:rPr>
              <a:t>,</a:t>
            </a:r>
            <a:r>
              <a:rPr sz="1300" spc="150" dirty="0">
                <a:latin typeface="Times New Roman"/>
                <a:cs typeface="Times New Roman"/>
              </a:rPr>
              <a:t> </a:t>
            </a:r>
            <a:r>
              <a:rPr sz="1300" spc="25" dirty="0">
                <a:latin typeface="펜흘림"/>
                <a:cs typeface="펜흘림"/>
              </a:rPr>
              <a:t>연말연시</a:t>
            </a:r>
            <a:r>
              <a:rPr sz="1300" spc="204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등</a:t>
            </a:r>
            <a:r>
              <a:rPr sz="1300" spc="190" dirty="0">
                <a:latin typeface="펜흘림"/>
                <a:cs typeface="펜흘림"/>
              </a:rPr>
              <a:t> </a:t>
            </a:r>
            <a:r>
              <a:rPr sz="1300" spc="25" dirty="0">
                <a:latin typeface="펜흘림"/>
                <a:cs typeface="펜흘림"/>
              </a:rPr>
              <a:t>취약시기</a:t>
            </a:r>
            <a:r>
              <a:rPr sz="1300" spc="204" dirty="0">
                <a:latin typeface="펜흘림"/>
                <a:cs typeface="펜흘림"/>
              </a:rPr>
              <a:t> </a:t>
            </a:r>
            <a:r>
              <a:rPr sz="1300" spc="25" dirty="0">
                <a:latin typeface="펜흘림"/>
                <a:cs typeface="펜흘림"/>
              </a:rPr>
              <a:t>지각</a:t>
            </a:r>
            <a:r>
              <a:rPr sz="1300" spc="25" dirty="0">
                <a:latin typeface="Times New Roman"/>
                <a:cs typeface="Times New Roman"/>
              </a:rPr>
              <a:t>,</a:t>
            </a:r>
            <a:r>
              <a:rPr sz="1300" spc="150" dirty="0">
                <a:latin typeface="Times New Roman"/>
                <a:cs typeface="Times New Roman"/>
              </a:rPr>
              <a:t> </a:t>
            </a:r>
            <a:r>
              <a:rPr sz="1300" spc="25" dirty="0">
                <a:latin typeface="펜흘림"/>
                <a:cs typeface="펜흘림"/>
              </a:rPr>
              <a:t>무단결근</a:t>
            </a:r>
            <a:r>
              <a:rPr sz="1300" spc="25" dirty="0">
                <a:latin typeface="Times New Roman"/>
                <a:cs typeface="Times New Roman"/>
              </a:rPr>
              <a:t>, </a:t>
            </a:r>
            <a:r>
              <a:rPr sz="1300" spc="-310" dirty="0">
                <a:latin typeface="Times New Roman"/>
                <a:cs typeface="Times New Roman"/>
              </a:rPr>
              <a:t> </a:t>
            </a:r>
            <a:r>
              <a:rPr sz="1300" spc="25" dirty="0">
                <a:latin typeface="펜흘림"/>
                <a:cs typeface="펜흘림"/>
              </a:rPr>
              <a:t>허위출장</a:t>
            </a:r>
            <a:r>
              <a:rPr sz="1300" spc="6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등</a:t>
            </a:r>
            <a:r>
              <a:rPr sz="1300" spc="55" dirty="0">
                <a:latin typeface="펜흘림"/>
                <a:cs typeface="펜흘림"/>
              </a:rPr>
              <a:t> </a:t>
            </a:r>
            <a:r>
              <a:rPr sz="1300" spc="25" dirty="0">
                <a:latin typeface="펜흘림"/>
                <a:cs typeface="펜흘림"/>
              </a:rPr>
              <a:t>복무기강</a:t>
            </a:r>
            <a:r>
              <a:rPr sz="1300" spc="50" dirty="0">
                <a:latin typeface="펜흘림"/>
                <a:cs typeface="펜흘림"/>
              </a:rPr>
              <a:t> </a:t>
            </a:r>
            <a:r>
              <a:rPr sz="1300" spc="15" dirty="0">
                <a:latin typeface="펜흘림"/>
                <a:cs typeface="펜흘림"/>
              </a:rPr>
              <a:t>해이</a:t>
            </a:r>
            <a:r>
              <a:rPr sz="1300" spc="55" dirty="0">
                <a:latin typeface="펜흘림"/>
                <a:cs typeface="펜흘림"/>
              </a:rPr>
              <a:t> </a:t>
            </a:r>
            <a:r>
              <a:rPr sz="1300" spc="15" dirty="0">
                <a:latin typeface="펜흘림"/>
                <a:cs typeface="펜흘림"/>
              </a:rPr>
              <a:t>행위</a:t>
            </a:r>
            <a:r>
              <a:rPr sz="1300" spc="50" dirty="0">
                <a:latin typeface="펜흘림"/>
                <a:cs typeface="펜흘림"/>
              </a:rPr>
              <a:t> </a:t>
            </a:r>
            <a:r>
              <a:rPr sz="1300" spc="15" dirty="0">
                <a:latin typeface="펜흘림"/>
                <a:cs typeface="펜흘림"/>
              </a:rPr>
              <a:t>점검</a:t>
            </a:r>
            <a:endParaRPr sz="1300">
              <a:latin typeface="펜흘림"/>
              <a:cs typeface="펜흘림"/>
            </a:endParaRPr>
          </a:p>
          <a:p>
            <a:pPr lvl="2">
              <a:lnSpc>
                <a:spcPct val="100000"/>
              </a:lnSpc>
              <a:buFont typeface=""/>
              <a:buChar char="•"/>
            </a:pPr>
            <a:endParaRPr sz="1300">
              <a:latin typeface="펜흘림"/>
              <a:cs typeface="펜흘림"/>
            </a:endParaRPr>
          </a:p>
          <a:p>
            <a:pPr marL="385445" indent="-285115">
              <a:lnSpc>
                <a:spcPct val="100000"/>
              </a:lnSpc>
              <a:spcBef>
                <a:spcPts val="1120"/>
              </a:spcBef>
              <a:buFont typeface=""/>
              <a:buChar char="❍"/>
              <a:tabLst>
                <a:tab pos="386080" algn="l"/>
              </a:tabLst>
            </a:pPr>
            <a:r>
              <a:rPr sz="1500" spc="-5" dirty="0">
                <a:latin typeface="펜흘림"/>
                <a:cs typeface="펜흘림"/>
              </a:rPr>
              <a:t>감사</a:t>
            </a:r>
            <a:r>
              <a:rPr sz="1500" spc="-3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일정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및</a:t>
            </a:r>
            <a:r>
              <a:rPr sz="1500" spc="-3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대상</a:t>
            </a:r>
            <a:endParaRPr sz="1500">
              <a:latin typeface="펜흘림"/>
              <a:cs typeface="펜흘림"/>
            </a:endParaRPr>
          </a:p>
          <a:p>
            <a:pPr marL="448309" lvl="1" indent="-159385">
              <a:lnSpc>
                <a:spcPct val="100000"/>
              </a:lnSpc>
              <a:spcBef>
                <a:spcPts val="1400"/>
              </a:spcBef>
              <a:buChar char="-"/>
              <a:tabLst>
                <a:tab pos="448945" algn="l"/>
              </a:tabLst>
            </a:pPr>
            <a:r>
              <a:rPr sz="1500" dirty="0">
                <a:latin typeface="Times New Roman"/>
                <a:cs typeface="Times New Roman"/>
              </a:rPr>
              <a:t>(</a:t>
            </a:r>
            <a:r>
              <a:rPr sz="1500" dirty="0">
                <a:latin typeface="펜흘림"/>
                <a:cs typeface="펜흘림"/>
              </a:rPr>
              <a:t>감사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일정</a:t>
            </a:r>
            <a:r>
              <a:rPr sz="1500" spc="-5" dirty="0">
                <a:latin typeface="Times New Roman"/>
                <a:cs typeface="Times New Roman"/>
              </a:rPr>
              <a:t>)</a:t>
            </a:r>
            <a:r>
              <a:rPr sz="1500" spc="5" dirty="0">
                <a:latin typeface="Times New Roman"/>
                <a:cs typeface="Times New Roman"/>
              </a:rPr>
              <a:t> </a:t>
            </a:r>
            <a:r>
              <a:rPr sz="1500" spc="-5" dirty="0">
                <a:latin typeface="펜흘림"/>
                <a:cs typeface="펜흘림"/>
              </a:rPr>
              <a:t>연중</a:t>
            </a:r>
            <a:r>
              <a:rPr sz="150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정기</a:t>
            </a:r>
            <a:r>
              <a:rPr sz="1500" spc="-1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및</a:t>
            </a:r>
            <a:r>
              <a:rPr sz="1500" spc="-1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특별점검</a:t>
            </a:r>
            <a:r>
              <a:rPr sz="1500" spc="-5" dirty="0">
                <a:latin typeface="Times New Roman"/>
                <a:cs typeface="Times New Roman"/>
              </a:rPr>
              <a:t>(</a:t>
            </a:r>
            <a:r>
              <a:rPr sz="1500" spc="-5" dirty="0">
                <a:latin typeface="펜흘림"/>
                <a:cs typeface="펜흘림"/>
              </a:rPr>
              <a:t>불시</a:t>
            </a:r>
            <a:r>
              <a:rPr sz="1500" spc="-5" dirty="0">
                <a:latin typeface="Times New Roman"/>
                <a:cs typeface="Times New Roman"/>
              </a:rPr>
              <a:t>)</a:t>
            </a:r>
            <a:r>
              <a:rPr sz="1500" spc="365" dirty="0">
                <a:latin typeface="Times New Roman"/>
                <a:cs typeface="Times New Roman"/>
              </a:rPr>
              <a:t> </a:t>
            </a:r>
            <a:r>
              <a:rPr sz="1500" spc="-5" dirty="0">
                <a:latin typeface="펜흘림"/>
                <a:cs typeface="펜흘림"/>
              </a:rPr>
              <a:t>실시</a:t>
            </a:r>
            <a:endParaRPr sz="1500">
              <a:latin typeface="펜흘림"/>
              <a:cs typeface="펜흘림"/>
            </a:endParaRPr>
          </a:p>
          <a:p>
            <a:pPr marL="448309" lvl="1" indent="-159385">
              <a:lnSpc>
                <a:spcPct val="100000"/>
              </a:lnSpc>
              <a:spcBef>
                <a:spcPts val="1100"/>
              </a:spcBef>
              <a:buChar char="-"/>
              <a:tabLst>
                <a:tab pos="448945" algn="l"/>
              </a:tabLst>
            </a:pPr>
            <a:r>
              <a:rPr sz="1500" dirty="0">
                <a:latin typeface="Times New Roman"/>
                <a:cs typeface="Times New Roman"/>
              </a:rPr>
              <a:t>(</a:t>
            </a:r>
            <a:r>
              <a:rPr sz="1500" dirty="0">
                <a:latin typeface="펜흘림"/>
                <a:cs typeface="펜흘림"/>
              </a:rPr>
              <a:t>감사</a:t>
            </a:r>
            <a:r>
              <a:rPr sz="1500" spc="-2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대상</a:t>
            </a:r>
            <a:r>
              <a:rPr sz="1500" spc="-5" dirty="0">
                <a:latin typeface="Times New Roman"/>
                <a:cs typeface="Times New Roman"/>
              </a:rPr>
              <a:t>)</a:t>
            </a:r>
            <a:r>
              <a:rPr sz="1500" spc="360" dirty="0">
                <a:latin typeface="Times New Roman"/>
                <a:cs typeface="Times New Roman"/>
              </a:rPr>
              <a:t> </a:t>
            </a:r>
            <a:r>
              <a:rPr sz="1500" spc="-5" dirty="0">
                <a:latin typeface="펜흘림"/>
                <a:cs typeface="펜흘림"/>
              </a:rPr>
              <a:t>전 부서</a:t>
            </a:r>
            <a:r>
              <a:rPr sz="1500" spc="-2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및</a:t>
            </a:r>
            <a:r>
              <a:rPr sz="1500" spc="-2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직원</a:t>
            </a:r>
            <a:endParaRPr sz="1500">
              <a:latin typeface="펜흘림"/>
              <a:cs typeface="펜흘림"/>
            </a:endParaRPr>
          </a:p>
          <a:p>
            <a:pPr lvl="1">
              <a:lnSpc>
                <a:spcPct val="100000"/>
              </a:lnSpc>
              <a:spcBef>
                <a:spcPts val="55"/>
              </a:spcBef>
              <a:buFont typeface="Times New Roman"/>
              <a:buChar char="-"/>
            </a:pPr>
            <a:endParaRPr sz="2100">
              <a:latin typeface="펜흘림"/>
              <a:cs typeface="펜흘림"/>
            </a:endParaRPr>
          </a:p>
          <a:p>
            <a:pPr marL="385445" indent="-285115">
              <a:lnSpc>
                <a:spcPct val="100000"/>
              </a:lnSpc>
              <a:buFont typeface=""/>
              <a:buChar char="❍"/>
              <a:tabLst>
                <a:tab pos="386080" algn="l"/>
              </a:tabLst>
            </a:pPr>
            <a:r>
              <a:rPr sz="1500" spc="-5" dirty="0">
                <a:latin typeface="펜흘림"/>
                <a:cs typeface="펜흘림"/>
              </a:rPr>
              <a:t>조치</a:t>
            </a:r>
            <a:r>
              <a:rPr sz="1500" spc="-6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계획</a:t>
            </a:r>
            <a:endParaRPr sz="1500">
              <a:latin typeface="펜흘림"/>
              <a:cs typeface="펜흘림"/>
            </a:endParaRPr>
          </a:p>
          <a:p>
            <a:pPr marL="448309" lvl="1" indent="-159385">
              <a:lnSpc>
                <a:spcPct val="100000"/>
              </a:lnSpc>
              <a:spcBef>
                <a:spcPts val="1090"/>
              </a:spcBef>
              <a:buFont typeface="Times New Roman"/>
              <a:buChar char="-"/>
              <a:tabLst>
                <a:tab pos="448945" algn="l"/>
              </a:tabLst>
            </a:pPr>
            <a:r>
              <a:rPr sz="1500" spc="-5" dirty="0">
                <a:latin typeface="펜흘림"/>
                <a:cs typeface="펜흘림"/>
              </a:rPr>
              <a:t>중대한</a:t>
            </a:r>
            <a:r>
              <a:rPr sz="1500" spc="-2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위법</a:t>
            </a:r>
            <a:r>
              <a:rPr sz="1500" spc="-3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사항</a:t>
            </a:r>
            <a:endParaRPr sz="1500">
              <a:latin typeface="펜흘림"/>
              <a:cs typeface="펜흘림"/>
            </a:endParaRPr>
          </a:p>
          <a:p>
            <a:pPr marL="544195" lvl="2" indent="-140970">
              <a:lnSpc>
                <a:spcPct val="100000"/>
              </a:lnSpc>
              <a:spcBef>
                <a:spcPts val="1130"/>
              </a:spcBef>
              <a:buSzPct val="92307"/>
              <a:buFont typeface=""/>
              <a:buChar char="•"/>
              <a:tabLst>
                <a:tab pos="544830" algn="l"/>
              </a:tabLst>
            </a:pPr>
            <a:r>
              <a:rPr sz="1300" spc="-5" dirty="0">
                <a:latin typeface="펜흘림"/>
                <a:cs typeface="펜흘림"/>
              </a:rPr>
              <a:t>인사규정</a:t>
            </a:r>
            <a:r>
              <a:rPr sz="1300" spc="-5" dirty="0">
                <a:latin typeface="Times New Roman"/>
                <a:cs typeface="Times New Roman"/>
              </a:rPr>
              <a:t>(</a:t>
            </a:r>
            <a:r>
              <a:rPr sz="1300" spc="-5" dirty="0">
                <a:latin typeface="펜흘림"/>
                <a:cs typeface="펜흘림"/>
              </a:rPr>
              <a:t>징계</a:t>
            </a:r>
            <a:r>
              <a:rPr sz="1300" spc="-5" dirty="0">
                <a:latin typeface="Times New Roman"/>
                <a:cs typeface="Times New Roman"/>
              </a:rPr>
              <a:t>)</a:t>
            </a:r>
            <a:r>
              <a:rPr sz="1300" spc="-5" dirty="0">
                <a:latin typeface="펜흘림"/>
                <a:cs typeface="펜흘림"/>
              </a:rPr>
              <a:t>에</a:t>
            </a:r>
            <a:r>
              <a:rPr sz="1300" spc="-3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의한</a:t>
            </a:r>
            <a:r>
              <a:rPr sz="1300" spc="-15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엄중</a:t>
            </a:r>
            <a:r>
              <a:rPr sz="1300" spc="-25" dirty="0">
                <a:latin typeface="펜흘림"/>
                <a:cs typeface="펜흘림"/>
              </a:rPr>
              <a:t> </a:t>
            </a:r>
            <a:r>
              <a:rPr sz="1300" dirty="0">
                <a:latin typeface="펜흘림"/>
                <a:cs typeface="펜흘림"/>
              </a:rPr>
              <a:t>문책</a:t>
            </a:r>
            <a:endParaRPr sz="1300">
              <a:latin typeface="펜흘림"/>
              <a:cs typeface="펜흘림"/>
            </a:endParaRPr>
          </a:p>
          <a:p>
            <a:pPr lvl="2">
              <a:lnSpc>
                <a:spcPct val="100000"/>
              </a:lnSpc>
              <a:spcBef>
                <a:spcPts val="10"/>
              </a:spcBef>
              <a:buFont typeface=""/>
              <a:buChar char="•"/>
            </a:pPr>
            <a:endParaRPr sz="900">
              <a:latin typeface="펜흘림"/>
              <a:cs typeface="펜흘림"/>
            </a:endParaRPr>
          </a:p>
          <a:p>
            <a:pPr marL="544195" lvl="2" indent="-140970">
              <a:lnSpc>
                <a:spcPct val="100000"/>
              </a:lnSpc>
              <a:buSzPct val="92307"/>
              <a:buFont typeface=""/>
              <a:buChar char="•"/>
              <a:tabLst>
                <a:tab pos="544830" algn="l"/>
              </a:tabLst>
            </a:pPr>
            <a:r>
              <a:rPr sz="1300" spc="-5" dirty="0">
                <a:latin typeface="펜흘림"/>
                <a:cs typeface="펜흘림"/>
              </a:rPr>
              <a:t>직무관련</a:t>
            </a:r>
            <a:r>
              <a:rPr sz="1300" spc="-15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금품</a:t>
            </a:r>
            <a:r>
              <a:rPr sz="130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및</a:t>
            </a:r>
            <a:r>
              <a:rPr sz="1300" spc="-1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향응수수</a:t>
            </a:r>
            <a:r>
              <a:rPr sz="1300" spc="-5" dirty="0">
                <a:latin typeface="Times New Roman"/>
                <a:cs typeface="Times New Roman"/>
              </a:rPr>
              <a:t>,</a:t>
            </a:r>
            <a:r>
              <a:rPr sz="1300" spc="5" dirty="0">
                <a:latin typeface="Times New Roman"/>
                <a:cs typeface="Times New Roman"/>
              </a:rPr>
              <a:t> </a:t>
            </a:r>
            <a:r>
              <a:rPr sz="1300" spc="-5" dirty="0">
                <a:latin typeface="펜흘림"/>
                <a:cs typeface="펜흘림"/>
              </a:rPr>
              <a:t>공금횡령</a:t>
            </a:r>
            <a:r>
              <a:rPr sz="130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등</a:t>
            </a:r>
            <a:r>
              <a:rPr sz="1300" spc="-15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사법기관</a:t>
            </a:r>
            <a:r>
              <a:rPr sz="1300" spc="-1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고발조치</a:t>
            </a:r>
            <a:endParaRPr sz="1300">
              <a:latin typeface="펜흘림"/>
              <a:cs typeface="펜흘림"/>
            </a:endParaRPr>
          </a:p>
          <a:p>
            <a:pPr lvl="2">
              <a:lnSpc>
                <a:spcPct val="100000"/>
              </a:lnSpc>
              <a:spcBef>
                <a:spcPts val="60"/>
              </a:spcBef>
              <a:buFont typeface=""/>
              <a:buChar char="•"/>
            </a:pPr>
            <a:endParaRPr sz="850">
              <a:latin typeface="펜흘림"/>
              <a:cs typeface="펜흘림"/>
            </a:endParaRPr>
          </a:p>
          <a:p>
            <a:pPr marL="448309" lvl="1" indent="-159385">
              <a:lnSpc>
                <a:spcPct val="100000"/>
              </a:lnSpc>
              <a:buFont typeface="Times New Roman"/>
              <a:buChar char="-"/>
              <a:tabLst>
                <a:tab pos="448945" algn="l"/>
              </a:tabLst>
            </a:pPr>
            <a:r>
              <a:rPr sz="1500" spc="-5" dirty="0">
                <a:latin typeface="펜흘림"/>
                <a:cs typeface="펜흘림"/>
              </a:rPr>
              <a:t>경미한</a:t>
            </a:r>
            <a:r>
              <a:rPr sz="1500" spc="-2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위법</a:t>
            </a:r>
            <a:r>
              <a:rPr sz="1500" spc="-3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사항</a:t>
            </a:r>
            <a:endParaRPr sz="1500">
              <a:latin typeface="펜흘림"/>
              <a:cs typeface="펜흘림"/>
            </a:endParaRPr>
          </a:p>
          <a:p>
            <a:pPr marL="544195" lvl="2" indent="-140970">
              <a:lnSpc>
                <a:spcPct val="100000"/>
              </a:lnSpc>
              <a:spcBef>
                <a:spcPts val="1130"/>
              </a:spcBef>
              <a:buSzPct val="92307"/>
              <a:buFont typeface=""/>
              <a:buChar char="•"/>
              <a:tabLst>
                <a:tab pos="544830" algn="l"/>
              </a:tabLst>
            </a:pPr>
            <a:r>
              <a:rPr sz="1300" spc="-5" dirty="0">
                <a:latin typeface="펜흘림"/>
                <a:cs typeface="펜흘림"/>
              </a:rPr>
              <a:t>현장</a:t>
            </a:r>
            <a:r>
              <a:rPr sz="1300" spc="-25" dirty="0">
                <a:latin typeface="펜흘림"/>
                <a:cs typeface="펜흘림"/>
              </a:rPr>
              <a:t> </a:t>
            </a:r>
            <a:r>
              <a:rPr sz="1300" dirty="0">
                <a:latin typeface="펜흘림"/>
                <a:cs typeface="펜흘림"/>
              </a:rPr>
              <a:t>시정</a:t>
            </a:r>
            <a:r>
              <a:rPr sz="1300" spc="-25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또는</a:t>
            </a:r>
            <a:r>
              <a:rPr sz="1300" spc="-15" dirty="0">
                <a:latin typeface="펜흘림"/>
                <a:cs typeface="펜흘림"/>
              </a:rPr>
              <a:t> </a:t>
            </a:r>
            <a:r>
              <a:rPr sz="1300" spc="20" dirty="0">
                <a:latin typeface="펜흘림"/>
                <a:cs typeface="펜흘림"/>
              </a:rPr>
              <a:t>주의</a:t>
            </a:r>
            <a:r>
              <a:rPr sz="1300" spc="20" dirty="0">
                <a:latin typeface="1훈하얀고양이 R"/>
                <a:cs typeface="1훈하얀고양이 R"/>
              </a:rPr>
              <a:t>·</a:t>
            </a:r>
            <a:r>
              <a:rPr sz="1300" spc="20" dirty="0">
                <a:latin typeface="펜흘림"/>
                <a:cs typeface="펜흘림"/>
              </a:rPr>
              <a:t>경고</a:t>
            </a:r>
            <a:r>
              <a:rPr sz="1300" spc="-15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조치</a:t>
            </a:r>
            <a:endParaRPr sz="1300">
              <a:latin typeface="펜흘림"/>
              <a:cs typeface="펜흘림"/>
            </a:endParaRPr>
          </a:p>
          <a:p>
            <a:pPr lvl="2">
              <a:lnSpc>
                <a:spcPct val="100000"/>
              </a:lnSpc>
              <a:spcBef>
                <a:spcPts val="10"/>
              </a:spcBef>
              <a:buFont typeface=""/>
              <a:buChar char="•"/>
            </a:pPr>
            <a:endParaRPr sz="900">
              <a:latin typeface="펜흘림"/>
              <a:cs typeface="펜흘림"/>
            </a:endParaRPr>
          </a:p>
          <a:p>
            <a:pPr marL="544195" lvl="2" indent="-140970">
              <a:lnSpc>
                <a:spcPct val="100000"/>
              </a:lnSpc>
              <a:buSzPct val="92307"/>
              <a:buFont typeface=""/>
              <a:buChar char="•"/>
              <a:tabLst>
                <a:tab pos="544830" algn="l"/>
              </a:tabLst>
            </a:pPr>
            <a:r>
              <a:rPr sz="1300" spc="-5" dirty="0">
                <a:latin typeface="펜흘림"/>
                <a:cs typeface="펜흘림"/>
              </a:rPr>
              <a:t>적극적인</a:t>
            </a:r>
            <a:r>
              <a:rPr sz="1300" spc="-15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업무 수행과정에서 발생한</a:t>
            </a:r>
            <a:r>
              <a:rPr sz="130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절차상 하자</a:t>
            </a:r>
            <a:r>
              <a:rPr sz="1300" spc="-15" dirty="0">
                <a:latin typeface="펜흘림"/>
                <a:cs typeface="펜흘림"/>
              </a:rPr>
              <a:t> </a:t>
            </a:r>
            <a:r>
              <a:rPr sz="1300" dirty="0">
                <a:latin typeface="펜흘림"/>
                <a:cs typeface="펜흘림"/>
              </a:rPr>
              <a:t>등은</a:t>
            </a:r>
            <a:r>
              <a:rPr sz="1300" spc="-10" dirty="0">
                <a:latin typeface="펜흘림"/>
                <a:cs typeface="펜흘림"/>
              </a:rPr>
              <a:t> </a:t>
            </a:r>
            <a:r>
              <a:rPr sz="1300" spc="-5" dirty="0">
                <a:latin typeface="펜흘림"/>
                <a:cs typeface="펜흘림"/>
              </a:rPr>
              <a:t>면책 조치</a:t>
            </a:r>
            <a:endParaRPr sz="1300">
              <a:latin typeface="펜흘림"/>
              <a:cs typeface="펜흘림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8947" y="1159812"/>
            <a:ext cx="5555601" cy="362838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832661" y="1142753"/>
            <a:ext cx="245110" cy="299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b="1" spc="-40" dirty="0">
                <a:latin typeface="HY견고딕"/>
                <a:cs typeface="HY견고딕"/>
              </a:rPr>
              <a:t>다</a:t>
            </a:r>
            <a:endParaRPr sz="1800">
              <a:latin typeface="HY견고딕"/>
              <a:cs typeface="HY견고딕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11468" y="1165588"/>
            <a:ext cx="2538730" cy="299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b="1" spc="30" dirty="0">
                <a:latin typeface="HY헤드라인M"/>
                <a:cs typeface="HY헤드라인M"/>
              </a:rPr>
              <a:t>안정적인</a:t>
            </a:r>
            <a:r>
              <a:rPr sz="1800" b="1" spc="270" dirty="0">
                <a:latin typeface="HY헤드라인M"/>
                <a:cs typeface="HY헤드라인M"/>
              </a:rPr>
              <a:t> </a:t>
            </a:r>
            <a:r>
              <a:rPr sz="1800" b="1" spc="30" dirty="0">
                <a:latin typeface="HY헤드라인M"/>
                <a:cs typeface="HY헤드라인M"/>
              </a:rPr>
              <a:t>외부감사</a:t>
            </a:r>
            <a:r>
              <a:rPr sz="1800" b="1" spc="275" dirty="0">
                <a:latin typeface="HY헤드라인M"/>
                <a:cs typeface="HY헤드라인M"/>
              </a:rPr>
              <a:t> </a:t>
            </a:r>
            <a:r>
              <a:rPr sz="1800" b="1" spc="30" dirty="0">
                <a:latin typeface="HY헤드라인M"/>
                <a:cs typeface="HY헤드라인M"/>
              </a:rPr>
              <a:t>대응</a:t>
            </a:r>
            <a:endParaRPr sz="1800">
              <a:latin typeface="HY헤드라인M"/>
              <a:cs typeface="HY헤드라인M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08291" y="1914577"/>
            <a:ext cx="6040755" cy="2410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25" dirty="0">
                <a:latin typeface="한컴바탕"/>
                <a:cs typeface="한컴바탕"/>
              </a:rPr>
              <a:t></a:t>
            </a:r>
            <a:r>
              <a:rPr sz="1600" b="1" spc="290" dirty="0">
                <a:latin typeface="한컴바탕"/>
                <a:cs typeface="한컴바탕"/>
              </a:rPr>
              <a:t> </a:t>
            </a:r>
            <a:r>
              <a:rPr sz="1600" b="1" spc="25" dirty="0">
                <a:latin typeface="HY울릉도M"/>
                <a:cs typeface="HY울릉도M"/>
              </a:rPr>
              <a:t>외부감사</a:t>
            </a:r>
            <a:r>
              <a:rPr sz="1600" b="1" spc="260" dirty="0">
                <a:latin typeface="HY울릉도M"/>
                <a:cs typeface="HY울릉도M"/>
              </a:rPr>
              <a:t> </a:t>
            </a:r>
            <a:r>
              <a:rPr sz="1600" b="1" spc="25" dirty="0">
                <a:latin typeface="HY울릉도M"/>
                <a:cs typeface="HY울릉도M"/>
              </a:rPr>
              <a:t>대응체계</a:t>
            </a:r>
            <a:r>
              <a:rPr sz="1600" b="1" spc="260" dirty="0">
                <a:latin typeface="HY울릉도M"/>
                <a:cs typeface="HY울릉도M"/>
              </a:rPr>
              <a:t> </a:t>
            </a:r>
            <a:r>
              <a:rPr sz="1600" b="1" spc="20" dirty="0">
                <a:latin typeface="HY울릉도M"/>
                <a:cs typeface="HY울릉도M"/>
              </a:rPr>
              <a:t>마련</a:t>
            </a:r>
            <a:endParaRPr sz="1600">
              <a:latin typeface="HY울릉도M"/>
              <a:cs typeface="HY울릉도M"/>
            </a:endParaRPr>
          </a:p>
          <a:p>
            <a:pPr marL="292100" marR="5080" indent="-292100">
              <a:lnSpc>
                <a:spcPct val="133200"/>
              </a:lnSpc>
              <a:spcBef>
                <a:spcPts val="950"/>
              </a:spcBef>
              <a:buSzPct val="93333"/>
              <a:buFont typeface=""/>
              <a:buChar char="❍"/>
              <a:tabLst>
                <a:tab pos="292100" algn="l"/>
              </a:tabLst>
            </a:pPr>
            <a:r>
              <a:rPr sz="1500" spc="930" dirty="0">
                <a:latin typeface="1훈하얀고양이 R"/>
                <a:cs typeface="1훈하얀고양이 R"/>
              </a:rPr>
              <a:t>「</a:t>
            </a:r>
            <a:r>
              <a:rPr sz="1500" spc="-40" dirty="0">
                <a:latin typeface="펜흘림"/>
                <a:cs typeface="펜흘림"/>
              </a:rPr>
              <a:t>외부감사수감업무처리지침</a:t>
            </a:r>
            <a:r>
              <a:rPr sz="1500" spc="969" dirty="0">
                <a:latin typeface="1훈하얀고양이 R"/>
                <a:cs typeface="1훈하얀고양이 R"/>
              </a:rPr>
              <a:t>」</a:t>
            </a:r>
            <a:r>
              <a:rPr sz="1500" spc="565" dirty="0">
                <a:latin typeface="1훈하얀고양이 R"/>
                <a:cs typeface="1훈하얀고양이 R"/>
              </a:rPr>
              <a:t> </a:t>
            </a:r>
            <a:r>
              <a:rPr sz="1500" spc="-30" dirty="0">
                <a:latin typeface="펜흘림"/>
                <a:cs typeface="펜흘림"/>
              </a:rPr>
              <a:t>제정으로</a:t>
            </a:r>
            <a:r>
              <a:rPr sz="1500" spc="225" dirty="0">
                <a:latin typeface="펜흘림"/>
                <a:cs typeface="펜흘림"/>
              </a:rPr>
              <a:t> </a:t>
            </a:r>
            <a:r>
              <a:rPr sz="1500" spc="-30" dirty="0">
                <a:latin typeface="펜흘림"/>
                <a:cs typeface="펜흘림"/>
              </a:rPr>
              <a:t>외부감사에</a:t>
            </a:r>
            <a:r>
              <a:rPr sz="1500" spc="225" dirty="0">
                <a:latin typeface="펜흘림"/>
                <a:cs typeface="펜흘림"/>
              </a:rPr>
              <a:t> </a:t>
            </a:r>
            <a:r>
              <a:rPr sz="1500" spc="-25" dirty="0">
                <a:latin typeface="펜흘림"/>
                <a:cs typeface="펜흘림"/>
              </a:rPr>
              <a:t>대한</a:t>
            </a:r>
            <a:r>
              <a:rPr sz="1500" spc="225" dirty="0">
                <a:latin typeface="펜흘림"/>
                <a:cs typeface="펜흘림"/>
              </a:rPr>
              <a:t> </a:t>
            </a:r>
            <a:r>
              <a:rPr sz="1500" spc="-25" dirty="0">
                <a:latin typeface="펜흘림"/>
                <a:cs typeface="펜흘림"/>
              </a:rPr>
              <a:t>체계적 </a:t>
            </a:r>
            <a:r>
              <a:rPr sz="1500" spc="-735" dirty="0">
                <a:latin typeface="펜흘림"/>
                <a:cs typeface="펜흘림"/>
              </a:rPr>
              <a:t> </a:t>
            </a:r>
            <a:r>
              <a:rPr sz="1500" spc="-25" dirty="0">
                <a:latin typeface="펜흘림"/>
                <a:cs typeface="펜흘림"/>
              </a:rPr>
              <a:t>지원</a:t>
            </a:r>
            <a:r>
              <a:rPr sz="1500" spc="-50" dirty="0">
                <a:latin typeface="펜흘림"/>
                <a:cs typeface="펜흘림"/>
              </a:rPr>
              <a:t> </a:t>
            </a:r>
            <a:r>
              <a:rPr sz="1500" spc="-25" dirty="0">
                <a:latin typeface="펜흘림"/>
                <a:cs typeface="펜흘림"/>
              </a:rPr>
              <a:t>기반</a:t>
            </a:r>
            <a:r>
              <a:rPr sz="1500" spc="-55" dirty="0">
                <a:latin typeface="펜흘림"/>
                <a:cs typeface="펜흘림"/>
              </a:rPr>
              <a:t> </a:t>
            </a:r>
            <a:r>
              <a:rPr sz="1500" spc="-10" dirty="0">
                <a:latin typeface="펜흘림"/>
                <a:cs typeface="펜흘림"/>
              </a:rPr>
              <a:t>마련</a:t>
            </a:r>
            <a:r>
              <a:rPr sz="1300" spc="-10" dirty="0">
                <a:latin typeface="Times New Roman"/>
                <a:cs typeface="Times New Roman"/>
              </a:rPr>
              <a:t>(4~5</a:t>
            </a:r>
            <a:r>
              <a:rPr sz="1300" spc="-10" dirty="0">
                <a:latin typeface="펜흘림"/>
                <a:cs typeface="펜흘림"/>
              </a:rPr>
              <a:t>월</a:t>
            </a:r>
            <a:r>
              <a:rPr sz="1300" spc="-10" dirty="0">
                <a:latin typeface="Times New Roman"/>
                <a:cs typeface="Times New Roman"/>
              </a:rPr>
              <a:t>)</a:t>
            </a: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Font typeface=""/>
              <a:buChar char="❍"/>
            </a:pPr>
            <a:endParaRPr sz="2150">
              <a:latin typeface="Times New Roman"/>
              <a:cs typeface="Times New Roman"/>
            </a:endParaRPr>
          </a:p>
          <a:p>
            <a:pPr marR="103505" algn="ctr">
              <a:lnSpc>
                <a:spcPct val="100000"/>
              </a:lnSpc>
            </a:pPr>
            <a:r>
              <a:rPr sz="1300" spc="155" dirty="0">
                <a:latin typeface="양재붓꽃체L"/>
                <a:cs typeface="양재붓꽃체L"/>
              </a:rPr>
              <a:t>&lt;</a:t>
            </a:r>
            <a:r>
              <a:rPr sz="1300" spc="65" dirty="0">
                <a:latin typeface="양재붓꽃체L"/>
                <a:cs typeface="양재붓꽃체L"/>
              </a:rPr>
              <a:t>「</a:t>
            </a:r>
            <a:r>
              <a:rPr sz="1300" spc="30" dirty="0">
                <a:latin typeface="양재붓꽃체L"/>
                <a:cs typeface="양재붓꽃체L"/>
              </a:rPr>
              <a:t>외부감사수감업무처리지침</a:t>
            </a:r>
            <a:r>
              <a:rPr sz="1300" spc="55" dirty="0">
                <a:latin typeface="양재붓꽃체L"/>
                <a:cs typeface="양재붓꽃체L"/>
              </a:rPr>
              <a:t>」</a:t>
            </a:r>
            <a:r>
              <a:rPr sz="1300" spc="-5" dirty="0">
                <a:latin typeface="양재붓꽃체L"/>
                <a:cs typeface="양재붓꽃체L"/>
              </a:rPr>
              <a:t>포함</a:t>
            </a:r>
            <a:r>
              <a:rPr sz="1300" spc="225" dirty="0">
                <a:latin typeface="양재붓꽃체L"/>
                <a:cs typeface="양재붓꽃체L"/>
              </a:rPr>
              <a:t> </a:t>
            </a:r>
            <a:r>
              <a:rPr sz="1300" spc="-10" dirty="0">
                <a:latin typeface="양재붓꽃체L"/>
                <a:cs typeface="양재붓꽃체L"/>
              </a:rPr>
              <a:t>내용</a:t>
            </a:r>
            <a:r>
              <a:rPr sz="1300" spc="229" dirty="0">
                <a:latin typeface="양재붓꽃체L"/>
                <a:cs typeface="양재붓꽃체L"/>
              </a:rPr>
              <a:t> </a:t>
            </a:r>
            <a:r>
              <a:rPr sz="1300" spc="85" dirty="0">
                <a:latin typeface="양재붓꽃체L"/>
                <a:cs typeface="양재붓꽃체L"/>
              </a:rPr>
              <a:t>&gt;</a:t>
            </a:r>
            <a:endParaRPr sz="1300">
              <a:latin typeface="양재붓꽃체L"/>
              <a:cs typeface="양재붓꽃체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900">
              <a:latin typeface="양재붓꽃체L"/>
              <a:cs typeface="양재붓꽃체L"/>
            </a:endParaRPr>
          </a:p>
          <a:p>
            <a:pPr marL="591185" lvl="1" indent="-247650">
              <a:lnSpc>
                <a:spcPct val="100000"/>
              </a:lnSpc>
              <a:buFont typeface="MS UI Gothic"/>
              <a:buChar char="•"/>
              <a:tabLst>
                <a:tab pos="591820" algn="l"/>
              </a:tabLst>
            </a:pPr>
            <a:r>
              <a:rPr sz="1300" spc="35" dirty="0">
                <a:latin typeface="함초롬돋움"/>
                <a:cs typeface="함초롬돋움"/>
              </a:rPr>
              <a:t>실지감사</a:t>
            </a:r>
            <a:r>
              <a:rPr sz="1300" spc="250" dirty="0">
                <a:latin typeface="함초롬돋움"/>
                <a:cs typeface="함초롬돋움"/>
              </a:rPr>
              <a:t> </a:t>
            </a:r>
            <a:r>
              <a:rPr sz="1300" spc="30" dirty="0">
                <a:latin typeface="함초롬돋움"/>
                <a:cs typeface="함초롬돋움"/>
              </a:rPr>
              <a:t>수감</a:t>
            </a:r>
            <a:r>
              <a:rPr sz="1300" spc="240" dirty="0">
                <a:latin typeface="함초롬돋움"/>
                <a:cs typeface="함초롬돋움"/>
              </a:rPr>
              <a:t> </a:t>
            </a:r>
            <a:r>
              <a:rPr sz="1300" spc="35" dirty="0">
                <a:latin typeface="함초롬돋움"/>
                <a:cs typeface="함초롬돋움"/>
              </a:rPr>
              <a:t>자세</a:t>
            </a:r>
            <a:r>
              <a:rPr sz="1300" spc="240" dirty="0">
                <a:latin typeface="함초롬돋움"/>
                <a:cs typeface="함초롬돋움"/>
              </a:rPr>
              <a:t> </a:t>
            </a:r>
            <a:r>
              <a:rPr sz="1300" spc="30" dirty="0">
                <a:latin typeface="함초롬돋움"/>
                <a:cs typeface="함초롬돋움"/>
              </a:rPr>
              <a:t>및</a:t>
            </a:r>
            <a:r>
              <a:rPr sz="1300" spc="245" dirty="0">
                <a:latin typeface="함초롬돋움"/>
                <a:cs typeface="함초롬돋움"/>
              </a:rPr>
              <a:t> </a:t>
            </a:r>
            <a:r>
              <a:rPr sz="1300" spc="35" dirty="0">
                <a:latin typeface="함초롬돋움"/>
                <a:cs typeface="함초롬돋움"/>
              </a:rPr>
              <a:t>절차</a:t>
            </a:r>
            <a:endParaRPr sz="1300">
              <a:latin typeface="함초롬돋움"/>
              <a:cs typeface="함초롬돋움"/>
            </a:endParaRPr>
          </a:p>
          <a:p>
            <a:pPr marL="591185" lvl="1" indent="-247650">
              <a:lnSpc>
                <a:spcPct val="100000"/>
              </a:lnSpc>
              <a:spcBef>
                <a:spcPts val="515"/>
              </a:spcBef>
              <a:buFont typeface="MS UI Gothic"/>
              <a:buChar char="•"/>
              <a:tabLst>
                <a:tab pos="591820" algn="l"/>
              </a:tabLst>
            </a:pPr>
            <a:r>
              <a:rPr sz="1300" spc="35" dirty="0">
                <a:latin typeface="함초롬돋움"/>
                <a:cs typeface="함초롬돋움"/>
              </a:rPr>
              <a:t>감사</a:t>
            </a:r>
            <a:r>
              <a:rPr sz="1300" spc="245" dirty="0">
                <a:latin typeface="함초롬돋움"/>
                <a:cs typeface="함초롬돋움"/>
              </a:rPr>
              <a:t> </a:t>
            </a:r>
            <a:r>
              <a:rPr sz="1300" spc="25" dirty="0">
                <a:latin typeface="함초롬돋움"/>
                <a:cs typeface="함초롬돋움"/>
              </a:rPr>
              <a:t>요구자료,</a:t>
            </a:r>
            <a:r>
              <a:rPr sz="1300" spc="250" dirty="0">
                <a:latin typeface="함초롬돋움"/>
                <a:cs typeface="함초롬돋움"/>
              </a:rPr>
              <a:t> </a:t>
            </a:r>
            <a:r>
              <a:rPr sz="1300" spc="15" dirty="0">
                <a:latin typeface="함초롬돋움"/>
                <a:cs typeface="함초롬돋움"/>
              </a:rPr>
              <a:t>확인서(경위서)</a:t>
            </a:r>
            <a:r>
              <a:rPr sz="1300" spc="254" dirty="0">
                <a:latin typeface="함초롬돋움"/>
                <a:cs typeface="함초롬돋움"/>
              </a:rPr>
              <a:t> </a:t>
            </a:r>
            <a:r>
              <a:rPr sz="1300" spc="30" dirty="0">
                <a:latin typeface="함초롬돋움"/>
                <a:cs typeface="함초롬돋움"/>
              </a:rPr>
              <a:t>및</a:t>
            </a:r>
            <a:r>
              <a:rPr sz="1300" spc="245" dirty="0">
                <a:latin typeface="함초롬돋움"/>
                <a:cs typeface="함초롬돋움"/>
              </a:rPr>
              <a:t> </a:t>
            </a:r>
            <a:r>
              <a:rPr sz="1300" spc="35" dirty="0">
                <a:latin typeface="함초롬돋움"/>
                <a:cs typeface="함초롬돋움"/>
              </a:rPr>
              <a:t>답변서</a:t>
            </a:r>
            <a:r>
              <a:rPr sz="1300" spc="245" dirty="0">
                <a:latin typeface="함초롬돋움"/>
                <a:cs typeface="함초롬돋움"/>
              </a:rPr>
              <a:t> </a:t>
            </a:r>
            <a:r>
              <a:rPr sz="1300" spc="30" dirty="0">
                <a:latin typeface="함초롬돋움"/>
                <a:cs typeface="함초롬돋움"/>
              </a:rPr>
              <a:t>제출</a:t>
            </a:r>
            <a:endParaRPr sz="1300">
              <a:latin typeface="함초롬돋움"/>
              <a:cs typeface="함초롬돋움"/>
            </a:endParaRPr>
          </a:p>
          <a:p>
            <a:pPr marL="591185" lvl="1" indent="-247650">
              <a:lnSpc>
                <a:spcPct val="100000"/>
              </a:lnSpc>
              <a:spcBef>
                <a:spcPts val="525"/>
              </a:spcBef>
              <a:buFont typeface="MS UI Gothic"/>
              <a:buChar char="•"/>
              <a:tabLst>
                <a:tab pos="591820" algn="l"/>
              </a:tabLst>
            </a:pPr>
            <a:r>
              <a:rPr sz="1300" spc="35" dirty="0">
                <a:latin typeface="함초롬돋움"/>
                <a:cs typeface="함초롬돋움"/>
              </a:rPr>
              <a:t>외부</a:t>
            </a:r>
            <a:r>
              <a:rPr sz="1300" spc="250" dirty="0">
                <a:latin typeface="함초롬돋움"/>
                <a:cs typeface="함초롬돋움"/>
              </a:rPr>
              <a:t> </a:t>
            </a:r>
            <a:r>
              <a:rPr sz="1300" spc="35" dirty="0">
                <a:latin typeface="함초롬돋움"/>
                <a:cs typeface="함초롬돋움"/>
              </a:rPr>
              <a:t>감사기관</a:t>
            </a:r>
            <a:r>
              <a:rPr sz="1300" spc="250" dirty="0">
                <a:latin typeface="함초롬돋움"/>
                <a:cs typeface="함초롬돋움"/>
              </a:rPr>
              <a:t> </a:t>
            </a:r>
            <a:r>
              <a:rPr sz="1300" spc="35" dirty="0">
                <a:latin typeface="함초롬돋움"/>
                <a:cs typeface="함초롬돋움"/>
              </a:rPr>
              <a:t>출석</a:t>
            </a:r>
            <a:r>
              <a:rPr sz="1300" spc="250" dirty="0">
                <a:latin typeface="함초롬돋움"/>
                <a:cs typeface="함초롬돋움"/>
              </a:rPr>
              <a:t> </a:t>
            </a:r>
            <a:r>
              <a:rPr sz="1300" spc="30" dirty="0">
                <a:latin typeface="함초롬돋움"/>
                <a:cs typeface="함초롬돋움"/>
              </a:rPr>
              <a:t>및</a:t>
            </a:r>
            <a:r>
              <a:rPr sz="1300" spc="250" dirty="0">
                <a:latin typeface="함초롬돋움"/>
                <a:cs typeface="함초롬돋움"/>
              </a:rPr>
              <a:t> </a:t>
            </a:r>
            <a:r>
              <a:rPr sz="1300" spc="15" dirty="0">
                <a:latin typeface="함초롬돋움"/>
                <a:cs typeface="함초롬돋움"/>
              </a:rPr>
              <a:t>답변,</a:t>
            </a:r>
            <a:r>
              <a:rPr sz="1300" spc="254" dirty="0">
                <a:latin typeface="함초롬돋움"/>
                <a:cs typeface="함초롬돋움"/>
              </a:rPr>
              <a:t> </a:t>
            </a:r>
            <a:r>
              <a:rPr sz="1300" spc="35" dirty="0">
                <a:latin typeface="함초롬돋움"/>
                <a:cs typeface="함초롬돋움"/>
              </a:rPr>
              <a:t>처분요구사항의</a:t>
            </a:r>
            <a:r>
              <a:rPr sz="1300" spc="254" dirty="0">
                <a:latin typeface="함초롬돋움"/>
                <a:cs typeface="함초롬돋움"/>
              </a:rPr>
              <a:t> </a:t>
            </a:r>
            <a:r>
              <a:rPr sz="1300" spc="30" dirty="0">
                <a:latin typeface="함초롬돋움"/>
                <a:cs typeface="함초롬돋움"/>
              </a:rPr>
              <a:t>집행</a:t>
            </a:r>
            <a:r>
              <a:rPr sz="1300" spc="260" dirty="0">
                <a:latin typeface="함초롬돋움"/>
                <a:cs typeface="함초롬돋움"/>
              </a:rPr>
              <a:t> </a:t>
            </a:r>
            <a:r>
              <a:rPr sz="1300" spc="30" dirty="0">
                <a:latin typeface="함초롬돋움"/>
                <a:cs typeface="함초롬돋움"/>
              </a:rPr>
              <a:t>등</a:t>
            </a:r>
            <a:endParaRPr sz="1300">
              <a:latin typeface="함초롬돋움"/>
              <a:cs typeface="함초롬돋움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1004531" y="3133725"/>
            <a:ext cx="5546725" cy="1280795"/>
            <a:chOff x="1004531" y="3133725"/>
            <a:chExt cx="5546725" cy="1280795"/>
          </a:xfrm>
        </p:grpSpPr>
        <p:sp>
          <p:nvSpPr>
            <p:cNvPr id="7" name="object 7"/>
            <p:cNvSpPr/>
            <p:nvPr/>
          </p:nvSpPr>
          <p:spPr>
            <a:xfrm>
              <a:off x="1006817" y="313601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006817" y="315123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006817" y="316645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006817" y="318168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006817" y="319690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004531" y="3215170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006817" y="324257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004531" y="3260839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006817" y="328824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004531" y="330650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006817" y="333391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1004531" y="335217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006817" y="337958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1006817" y="339481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1006817" y="341002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006817" y="342525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1006817" y="344048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1006817" y="345569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1006817" y="347092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1006817" y="348615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1006817" y="350136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1006817" y="351659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1006817" y="353181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1006817" y="354703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1006817" y="356226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1004531" y="3580530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1006817" y="360793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1004531" y="3626199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1006817" y="365359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1004531" y="367186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1004531" y="3702316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1006817" y="372972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1004531" y="3747985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1006817" y="377539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1004531" y="3793655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1006817" y="382106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1006817" y="383628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1006817" y="385150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1006817" y="386673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1006817" y="388195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1006817" y="389717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1004531" y="391544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1004531" y="3945890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1006817" y="397329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1006817" y="398851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52"/>
            <p:cNvSpPr/>
            <p:nvPr/>
          </p:nvSpPr>
          <p:spPr>
            <a:xfrm>
              <a:off x="1006817" y="400373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1006817" y="401896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54"/>
            <p:cNvSpPr/>
            <p:nvPr/>
          </p:nvSpPr>
          <p:spPr>
            <a:xfrm>
              <a:off x="1006817" y="403419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1006817" y="404940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" name="object 56"/>
            <p:cNvSpPr/>
            <p:nvPr/>
          </p:nvSpPr>
          <p:spPr>
            <a:xfrm>
              <a:off x="1006817" y="406463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57"/>
            <p:cNvSpPr/>
            <p:nvPr/>
          </p:nvSpPr>
          <p:spPr>
            <a:xfrm>
              <a:off x="1006817" y="407986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" name="object 58"/>
            <p:cNvSpPr/>
            <p:nvPr/>
          </p:nvSpPr>
          <p:spPr>
            <a:xfrm>
              <a:off x="1006817" y="409507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" name="object 59"/>
            <p:cNvSpPr/>
            <p:nvPr/>
          </p:nvSpPr>
          <p:spPr>
            <a:xfrm>
              <a:off x="1006817" y="411030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" name="object 60"/>
            <p:cNvSpPr/>
            <p:nvPr/>
          </p:nvSpPr>
          <p:spPr>
            <a:xfrm>
              <a:off x="1006817" y="412553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" name="object 61"/>
            <p:cNvSpPr/>
            <p:nvPr/>
          </p:nvSpPr>
          <p:spPr>
            <a:xfrm>
              <a:off x="1006817" y="414074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" name="object 62"/>
            <p:cNvSpPr/>
            <p:nvPr/>
          </p:nvSpPr>
          <p:spPr>
            <a:xfrm>
              <a:off x="1006817" y="415597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" name="object 63"/>
            <p:cNvSpPr/>
            <p:nvPr/>
          </p:nvSpPr>
          <p:spPr>
            <a:xfrm>
              <a:off x="1006817" y="417120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" name="object 64"/>
            <p:cNvSpPr/>
            <p:nvPr/>
          </p:nvSpPr>
          <p:spPr>
            <a:xfrm>
              <a:off x="1006817" y="418641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" name="object 65"/>
            <p:cNvSpPr/>
            <p:nvPr/>
          </p:nvSpPr>
          <p:spPr>
            <a:xfrm>
              <a:off x="1006817" y="420164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" name="object 66"/>
            <p:cNvSpPr/>
            <p:nvPr/>
          </p:nvSpPr>
          <p:spPr>
            <a:xfrm>
              <a:off x="1006817" y="421686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" name="object 67"/>
            <p:cNvSpPr/>
            <p:nvPr/>
          </p:nvSpPr>
          <p:spPr>
            <a:xfrm>
              <a:off x="1004531" y="4235132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" name="object 68"/>
            <p:cNvSpPr/>
            <p:nvPr/>
          </p:nvSpPr>
          <p:spPr>
            <a:xfrm>
              <a:off x="1006817" y="426253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" name="object 69"/>
            <p:cNvSpPr/>
            <p:nvPr/>
          </p:nvSpPr>
          <p:spPr>
            <a:xfrm>
              <a:off x="1006817" y="427776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" name="object 70"/>
            <p:cNvSpPr/>
            <p:nvPr/>
          </p:nvSpPr>
          <p:spPr>
            <a:xfrm>
              <a:off x="1006817" y="429298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" name="object 71"/>
            <p:cNvSpPr/>
            <p:nvPr/>
          </p:nvSpPr>
          <p:spPr>
            <a:xfrm>
              <a:off x="1006817" y="430820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" name="object 72"/>
            <p:cNvSpPr/>
            <p:nvPr/>
          </p:nvSpPr>
          <p:spPr>
            <a:xfrm>
              <a:off x="1006817" y="432343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" name="object 73"/>
            <p:cNvSpPr/>
            <p:nvPr/>
          </p:nvSpPr>
          <p:spPr>
            <a:xfrm>
              <a:off x="1006817" y="433865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" name="object 74"/>
            <p:cNvSpPr/>
            <p:nvPr/>
          </p:nvSpPr>
          <p:spPr>
            <a:xfrm>
              <a:off x="1004531" y="4356919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5" name="object 75"/>
            <p:cNvSpPr/>
            <p:nvPr/>
          </p:nvSpPr>
          <p:spPr>
            <a:xfrm>
              <a:off x="1004531" y="438736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" name="object 76"/>
            <p:cNvSpPr/>
            <p:nvPr/>
          </p:nvSpPr>
          <p:spPr>
            <a:xfrm>
              <a:off x="1005293" y="3136011"/>
              <a:ext cx="5489575" cy="0"/>
            </a:xfrm>
            <a:custGeom>
              <a:avLst/>
              <a:gdLst/>
              <a:ahLst/>
              <a:cxnLst/>
              <a:rect l="l" t="t" r="r" b="b"/>
              <a:pathLst>
                <a:path w="5489575">
                  <a:moveTo>
                    <a:pt x="0" y="0"/>
                  </a:moveTo>
                  <a:lnTo>
                    <a:pt x="6096" y="0"/>
                  </a:lnTo>
                </a:path>
                <a:path w="5489575">
                  <a:moveTo>
                    <a:pt x="15240" y="0"/>
                  </a:moveTo>
                  <a:lnTo>
                    <a:pt x="21336" y="0"/>
                  </a:lnTo>
                </a:path>
                <a:path w="5489575">
                  <a:moveTo>
                    <a:pt x="30467" y="0"/>
                  </a:moveTo>
                  <a:lnTo>
                    <a:pt x="36563" y="0"/>
                  </a:lnTo>
                </a:path>
                <a:path w="5489575">
                  <a:moveTo>
                    <a:pt x="45694" y="0"/>
                  </a:moveTo>
                  <a:lnTo>
                    <a:pt x="51790" y="0"/>
                  </a:lnTo>
                </a:path>
                <a:path w="5489575">
                  <a:moveTo>
                    <a:pt x="60934" y="0"/>
                  </a:moveTo>
                  <a:lnTo>
                    <a:pt x="67030" y="0"/>
                  </a:lnTo>
                </a:path>
                <a:path w="5489575">
                  <a:moveTo>
                    <a:pt x="76161" y="0"/>
                  </a:moveTo>
                  <a:lnTo>
                    <a:pt x="82257" y="0"/>
                  </a:lnTo>
                </a:path>
                <a:path w="5489575">
                  <a:moveTo>
                    <a:pt x="91401" y="0"/>
                  </a:moveTo>
                  <a:lnTo>
                    <a:pt x="97485" y="0"/>
                  </a:lnTo>
                </a:path>
                <a:path w="5489575">
                  <a:moveTo>
                    <a:pt x="106629" y="0"/>
                  </a:moveTo>
                  <a:lnTo>
                    <a:pt x="112725" y="0"/>
                  </a:lnTo>
                </a:path>
                <a:path w="5489575">
                  <a:moveTo>
                    <a:pt x="121856" y="0"/>
                  </a:moveTo>
                  <a:lnTo>
                    <a:pt x="127952" y="0"/>
                  </a:lnTo>
                </a:path>
                <a:path w="5489575">
                  <a:moveTo>
                    <a:pt x="137096" y="0"/>
                  </a:moveTo>
                  <a:lnTo>
                    <a:pt x="143179" y="0"/>
                  </a:lnTo>
                </a:path>
                <a:path w="5489575">
                  <a:moveTo>
                    <a:pt x="152323" y="0"/>
                  </a:moveTo>
                  <a:lnTo>
                    <a:pt x="158419" y="0"/>
                  </a:lnTo>
                </a:path>
                <a:path w="5489575">
                  <a:moveTo>
                    <a:pt x="167551" y="0"/>
                  </a:moveTo>
                  <a:lnTo>
                    <a:pt x="173647" y="0"/>
                  </a:lnTo>
                </a:path>
                <a:path w="5489575">
                  <a:moveTo>
                    <a:pt x="182791" y="0"/>
                  </a:moveTo>
                  <a:lnTo>
                    <a:pt x="188874" y="0"/>
                  </a:lnTo>
                </a:path>
                <a:path w="5489575">
                  <a:moveTo>
                    <a:pt x="198018" y="0"/>
                  </a:moveTo>
                  <a:lnTo>
                    <a:pt x="204114" y="0"/>
                  </a:lnTo>
                </a:path>
                <a:path w="5489575">
                  <a:moveTo>
                    <a:pt x="213245" y="0"/>
                  </a:moveTo>
                  <a:lnTo>
                    <a:pt x="219341" y="0"/>
                  </a:lnTo>
                </a:path>
                <a:path w="5489575">
                  <a:moveTo>
                    <a:pt x="228485" y="0"/>
                  </a:moveTo>
                  <a:lnTo>
                    <a:pt x="234569" y="0"/>
                  </a:lnTo>
                </a:path>
                <a:path w="5489575">
                  <a:moveTo>
                    <a:pt x="243712" y="0"/>
                  </a:moveTo>
                  <a:lnTo>
                    <a:pt x="249809" y="0"/>
                  </a:lnTo>
                </a:path>
                <a:path w="5489575">
                  <a:moveTo>
                    <a:pt x="258940" y="0"/>
                  </a:moveTo>
                  <a:lnTo>
                    <a:pt x="265036" y="0"/>
                  </a:lnTo>
                </a:path>
                <a:path w="5489575">
                  <a:moveTo>
                    <a:pt x="274180" y="0"/>
                  </a:moveTo>
                  <a:lnTo>
                    <a:pt x="280276" y="0"/>
                  </a:lnTo>
                </a:path>
                <a:path w="5489575">
                  <a:moveTo>
                    <a:pt x="289407" y="0"/>
                  </a:moveTo>
                  <a:lnTo>
                    <a:pt x="295503" y="0"/>
                  </a:lnTo>
                </a:path>
                <a:path w="5489575">
                  <a:moveTo>
                    <a:pt x="304647" y="0"/>
                  </a:moveTo>
                  <a:lnTo>
                    <a:pt x="310730" y="0"/>
                  </a:lnTo>
                </a:path>
                <a:path w="5489575">
                  <a:moveTo>
                    <a:pt x="319874" y="0"/>
                  </a:moveTo>
                  <a:lnTo>
                    <a:pt x="325970" y="0"/>
                  </a:lnTo>
                </a:path>
                <a:path w="5489575">
                  <a:moveTo>
                    <a:pt x="335102" y="0"/>
                  </a:moveTo>
                  <a:lnTo>
                    <a:pt x="341198" y="0"/>
                  </a:lnTo>
                </a:path>
                <a:path w="5489575">
                  <a:moveTo>
                    <a:pt x="350342" y="0"/>
                  </a:moveTo>
                  <a:lnTo>
                    <a:pt x="356425" y="0"/>
                  </a:lnTo>
                </a:path>
                <a:path w="5489575">
                  <a:moveTo>
                    <a:pt x="365569" y="0"/>
                  </a:moveTo>
                  <a:lnTo>
                    <a:pt x="371665" y="0"/>
                  </a:lnTo>
                </a:path>
                <a:path w="5489575">
                  <a:moveTo>
                    <a:pt x="380796" y="0"/>
                  </a:moveTo>
                  <a:lnTo>
                    <a:pt x="386892" y="0"/>
                  </a:lnTo>
                </a:path>
                <a:path w="5489575">
                  <a:moveTo>
                    <a:pt x="396036" y="0"/>
                  </a:moveTo>
                  <a:lnTo>
                    <a:pt x="402120" y="0"/>
                  </a:lnTo>
                </a:path>
                <a:path w="5489575">
                  <a:moveTo>
                    <a:pt x="411264" y="0"/>
                  </a:moveTo>
                  <a:lnTo>
                    <a:pt x="417360" y="0"/>
                  </a:lnTo>
                </a:path>
                <a:path w="5489575">
                  <a:moveTo>
                    <a:pt x="426491" y="0"/>
                  </a:moveTo>
                  <a:lnTo>
                    <a:pt x="432587" y="0"/>
                  </a:lnTo>
                </a:path>
                <a:path w="5489575">
                  <a:moveTo>
                    <a:pt x="441731" y="0"/>
                  </a:moveTo>
                  <a:lnTo>
                    <a:pt x="447814" y="0"/>
                  </a:lnTo>
                </a:path>
                <a:path w="5489575">
                  <a:moveTo>
                    <a:pt x="456958" y="0"/>
                  </a:moveTo>
                  <a:lnTo>
                    <a:pt x="463054" y="0"/>
                  </a:lnTo>
                </a:path>
                <a:path w="5489575">
                  <a:moveTo>
                    <a:pt x="472186" y="0"/>
                  </a:moveTo>
                  <a:lnTo>
                    <a:pt x="478281" y="0"/>
                  </a:lnTo>
                </a:path>
                <a:path w="5489575">
                  <a:moveTo>
                    <a:pt x="487426" y="0"/>
                  </a:moveTo>
                  <a:lnTo>
                    <a:pt x="493522" y="0"/>
                  </a:lnTo>
                </a:path>
                <a:path w="5489575">
                  <a:moveTo>
                    <a:pt x="502653" y="0"/>
                  </a:moveTo>
                  <a:lnTo>
                    <a:pt x="508749" y="0"/>
                  </a:lnTo>
                </a:path>
                <a:path w="5489575">
                  <a:moveTo>
                    <a:pt x="517893" y="0"/>
                  </a:moveTo>
                  <a:lnTo>
                    <a:pt x="523976" y="0"/>
                  </a:lnTo>
                </a:path>
                <a:path w="5489575">
                  <a:moveTo>
                    <a:pt x="533120" y="0"/>
                  </a:moveTo>
                  <a:lnTo>
                    <a:pt x="539216" y="0"/>
                  </a:lnTo>
                </a:path>
                <a:path w="5489575">
                  <a:moveTo>
                    <a:pt x="548347" y="0"/>
                  </a:moveTo>
                  <a:lnTo>
                    <a:pt x="554443" y="0"/>
                  </a:lnTo>
                </a:path>
                <a:path w="5489575">
                  <a:moveTo>
                    <a:pt x="563587" y="0"/>
                  </a:moveTo>
                  <a:lnTo>
                    <a:pt x="569671" y="0"/>
                  </a:lnTo>
                </a:path>
                <a:path w="5489575">
                  <a:moveTo>
                    <a:pt x="578815" y="0"/>
                  </a:moveTo>
                  <a:lnTo>
                    <a:pt x="584911" y="0"/>
                  </a:lnTo>
                </a:path>
                <a:path w="5489575">
                  <a:moveTo>
                    <a:pt x="594042" y="0"/>
                  </a:moveTo>
                  <a:lnTo>
                    <a:pt x="600138" y="0"/>
                  </a:lnTo>
                </a:path>
                <a:path w="5489575">
                  <a:moveTo>
                    <a:pt x="609282" y="0"/>
                  </a:moveTo>
                  <a:lnTo>
                    <a:pt x="615365" y="0"/>
                  </a:lnTo>
                </a:path>
                <a:path w="5489575">
                  <a:moveTo>
                    <a:pt x="624509" y="0"/>
                  </a:moveTo>
                  <a:lnTo>
                    <a:pt x="630605" y="0"/>
                  </a:lnTo>
                </a:path>
                <a:path w="5489575">
                  <a:moveTo>
                    <a:pt x="639737" y="0"/>
                  </a:moveTo>
                  <a:lnTo>
                    <a:pt x="645833" y="0"/>
                  </a:lnTo>
                </a:path>
                <a:path w="5489575">
                  <a:moveTo>
                    <a:pt x="654977" y="0"/>
                  </a:moveTo>
                  <a:lnTo>
                    <a:pt x="661060" y="0"/>
                  </a:lnTo>
                </a:path>
                <a:path w="5489575">
                  <a:moveTo>
                    <a:pt x="670204" y="0"/>
                  </a:moveTo>
                  <a:lnTo>
                    <a:pt x="676300" y="0"/>
                  </a:lnTo>
                </a:path>
                <a:path w="5489575">
                  <a:moveTo>
                    <a:pt x="685431" y="0"/>
                  </a:moveTo>
                  <a:lnTo>
                    <a:pt x="691527" y="0"/>
                  </a:lnTo>
                </a:path>
                <a:path w="5489575">
                  <a:moveTo>
                    <a:pt x="700671" y="0"/>
                  </a:moveTo>
                  <a:lnTo>
                    <a:pt x="706754" y="0"/>
                  </a:lnTo>
                </a:path>
                <a:path w="5489575">
                  <a:moveTo>
                    <a:pt x="715898" y="0"/>
                  </a:moveTo>
                  <a:lnTo>
                    <a:pt x="721995" y="0"/>
                  </a:lnTo>
                </a:path>
                <a:path w="5489575">
                  <a:moveTo>
                    <a:pt x="731126" y="0"/>
                  </a:moveTo>
                  <a:lnTo>
                    <a:pt x="737222" y="0"/>
                  </a:lnTo>
                </a:path>
                <a:path w="5489575">
                  <a:moveTo>
                    <a:pt x="746366" y="0"/>
                  </a:moveTo>
                  <a:lnTo>
                    <a:pt x="752462" y="0"/>
                  </a:lnTo>
                </a:path>
                <a:path w="5489575">
                  <a:moveTo>
                    <a:pt x="761593" y="0"/>
                  </a:moveTo>
                  <a:lnTo>
                    <a:pt x="767689" y="0"/>
                  </a:lnTo>
                </a:path>
                <a:path w="5489575">
                  <a:moveTo>
                    <a:pt x="776833" y="0"/>
                  </a:moveTo>
                  <a:lnTo>
                    <a:pt x="782916" y="0"/>
                  </a:lnTo>
                </a:path>
                <a:path w="5489575">
                  <a:moveTo>
                    <a:pt x="792060" y="0"/>
                  </a:moveTo>
                  <a:lnTo>
                    <a:pt x="798156" y="0"/>
                  </a:lnTo>
                </a:path>
                <a:path w="5489575">
                  <a:moveTo>
                    <a:pt x="807288" y="0"/>
                  </a:moveTo>
                  <a:lnTo>
                    <a:pt x="813384" y="0"/>
                  </a:lnTo>
                </a:path>
                <a:path w="5489575">
                  <a:moveTo>
                    <a:pt x="822528" y="0"/>
                  </a:moveTo>
                  <a:lnTo>
                    <a:pt x="828611" y="0"/>
                  </a:lnTo>
                </a:path>
                <a:path w="5489575">
                  <a:moveTo>
                    <a:pt x="837755" y="0"/>
                  </a:moveTo>
                  <a:lnTo>
                    <a:pt x="843851" y="0"/>
                  </a:lnTo>
                </a:path>
                <a:path w="5489575">
                  <a:moveTo>
                    <a:pt x="852982" y="0"/>
                  </a:moveTo>
                  <a:lnTo>
                    <a:pt x="859078" y="0"/>
                  </a:lnTo>
                </a:path>
                <a:path w="5489575">
                  <a:moveTo>
                    <a:pt x="868222" y="0"/>
                  </a:moveTo>
                  <a:lnTo>
                    <a:pt x="874306" y="0"/>
                  </a:lnTo>
                </a:path>
                <a:path w="5489575">
                  <a:moveTo>
                    <a:pt x="883450" y="0"/>
                  </a:moveTo>
                  <a:lnTo>
                    <a:pt x="889546" y="0"/>
                  </a:lnTo>
                </a:path>
                <a:path w="5489575">
                  <a:moveTo>
                    <a:pt x="898677" y="0"/>
                  </a:moveTo>
                  <a:lnTo>
                    <a:pt x="904773" y="0"/>
                  </a:lnTo>
                </a:path>
                <a:path w="5489575">
                  <a:moveTo>
                    <a:pt x="913917" y="0"/>
                  </a:moveTo>
                  <a:lnTo>
                    <a:pt x="920000" y="0"/>
                  </a:lnTo>
                </a:path>
                <a:path w="5489575">
                  <a:moveTo>
                    <a:pt x="929144" y="0"/>
                  </a:moveTo>
                  <a:lnTo>
                    <a:pt x="935240" y="0"/>
                  </a:lnTo>
                </a:path>
                <a:path w="5489575">
                  <a:moveTo>
                    <a:pt x="944372" y="0"/>
                  </a:moveTo>
                  <a:lnTo>
                    <a:pt x="950468" y="0"/>
                  </a:lnTo>
                </a:path>
                <a:path w="5489575">
                  <a:moveTo>
                    <a:pt x="959612" y="0"/>
                  </a:moveTo>
                  <a:lnTo>
                    <a:pt x="965708" y="0"/>
                  </a:lnTo>
                </a:path>
                <a:path w="5489575">
                  <a:moveTo>
                    <a:pt x="974839" y="0"/>
                  </a:moveTo>
                  <a:lnTo>
                    <a:pt x="980935" y="0"/>
                  </a:lnTo>
                </a:path>
                <a:path w="5489575">
                  <a:moveTo>
                    <a:pt x="990079" y="0"/>
                  </a:moveTo>
                  <a:lnTo>
                    <a:pt x="996162" y="0"/>
                  </a:lnTo>
                </a:path>
                <a:path w="5489575">
                  <a:moveTo>
                    <a:pt x="1005306" y="0"/>
                  </a:moveTo>
                  <a:lnTo>
                    <a:pt x="1011402" y="0"/>
                  </a:lnTo>
                </a:path>
                <a:path w="5489575">
                  <a:moveTo>
                    <a:pt x="1020533" y="0"/>
                  </a:moveTo>
                  <a:lnTo>
                    <a:pt x="1026629" y="0"/>
                  </a:lnTo>
                </a:path>
                <a:path w="5489575">
                  <a:moveTo>
                    <a:pt x="1035773" y="0"/>
                  </a:moveTo>
                  <a:lnTo>
                    <a:pt x="1041857" y="0"/>
                  </a:lnTo>
                </a:path>
                <a:path w="5489575">
                  <a:moveTo>
                    <a:pt x="1051001" y="0"/>
                  </a:moveTo>
                  <a:lnTo>
                    <a:pt x="1057097" y="0"/>
                  </a:lnTo>
                </a:path>
                <a:path w="5489575">
                  <a:moveTo>
                    <a:pt x="1066228" y="0"/>
                  </a:moveTo>
                  <a:lnTo>
                    <a:pt x="1072324" y="0"/>
                  </a:lnTo>
                </a:path>
                <a:path w="5489575">
                  <a:moveTo>
                    <a:pt x="1081468" y="0"/>
                  </a:moveTo>
                  <a:lnTo>
                    <a:pt x="1087551" y="0"/>
                  </a:lnTo>
                </a:path>
                <a:path w="5489575">
                  <a:moveTo>
                    <a:pt x="1096695" y="0"/>
                  </a:moveTo>
                  <a:lnTo>
                    <a:pt x="1102791" y="0"/>
                  </a:lnTo>
                </a:path>
                <a:path w="5489575">
                  <a:moveTo>
                    <a:pt x="1111923" y="0"/>
                  </a:moveTo>
                  <a:lnTo>
                    <a:pt x="1118019" y="0"/>
                  </a:lnTo>
                </a:path>
                <a:path w="5489575">
                  <a:moveTo>
                    <a:pt x="1127163" y="0"/>
                  </a:moveTo>
                  <a:lnTo>
                    <a:pt x="1133246" y="0"/>
                  </a:lnTo>
                </a:path>
                <a:path w="5489575">
                  <a:moveTo>
                    <a:pt x="1142390" y="0"/>
                  </a:moveTo>
                  <a:lnTo>
                    <a:pt x="1148486" y="0"/>
                  </a:lnTo>
                </a:path>
                <a:path w="5489575">
                  <a:moveTo>
                    <a:pt x="1157617" y="0"/>
                  </a:moveTo>
                  <a:lnTo>
                    <a:pt x="1163713" y="0"/>
                  </a:lnTo>
                </a:path>
                <a:path w="5489575">
                  <a:moveTo>
                    <a:pt x="1172857" y="0"/>
                  </a:moveTo>
                  <a:lnTo>
                    <a:pt x="1178953" y="0"/>
                  </a:lnTo>
                </a:path>
                <a:path w="5489575">
                  <a:moveTo>
                    <a:pt x="1188085" y="0"/>
                  </a:moveTo>
                  <a:lnTo>
                    <a:pt x="1194181" y="0"/>
                  </a:lnTo>
                </a:path>
                <a:path w="5489575">
                  <a:moveTo>
                    <a:pt x="1203312" y="0"/>
                  </a:moveTo>
                  <a:lnTo>
                    <a:pt x="1209408" y="0"/>
                  </a:lnTo>
                </a:path>
                <a:path w="5489575">
                  <a:moveTo>
                    <a:pt x="1218552" y="0"/>
                  </a:moveTo>
                  <a:lnTo>
                    <a:pt x="1224648" y="0"/>
                  </a:lnTo>
                </a:path>
                <a:path w="5489575">
                  <a:moveTo>
                    <a:pt x="1233779" y="0"/>
                  </a:moveTo>
                  <a:lnTo>
                    <a:pt x="1239875" y="0"/>
                  </a:lnTo>
                </a:path>
                <a:path w="5489575">
                  <a:moveTo>
                    <a:pt x="1249019" y="0"/>
                  </a:moveTo>
                  <a:lnTo>
                    <a:pt x="1255102" y="0"/>
                  </a:lnTo>
                </a:path>
                <a:path w="5489575">
                  <a:moveTo>
                    <a:pt x="1264246" y="0"/>
                  </a:moveTo>
                  <a:lnTo>
                    <a:pt x="1270342" y="0"/>
                  </a:lnTo>
                </a:path>
                <a:path w="5489575">
                  <a:moveTo>
                    <a:pt x="1279474" y="0"/>
                  </a:moveTo>
                  <a:lnTo>
                    <a:pt x="1285570" y="0"/>
                  </a:lnTo>
                </a:path>
                <a:path w="5489575">
                  <a:moveTo>
                    <a:pt x="1294714" y="0"/>
                  </a:moveTo>
                  <a:lnTo>
                    <a:pt x="1300797" y="0"/>
                  </a:lnTo>
                </a:path>
                <a:path w="5489575">
                  <a:moveTo>
                    <a:pt x="1309941" y="0"/>
                  </a:moveTo>
                  <a:lnTo>
                    <a:pt x="1316037" y="0"/>
                  </a:lnTo>
                </a:path>
                <a:path w="5489575">
                  <a:moveTo>
                    <a:pt x="1325168" y="0"/>
                  </a:moveTo>
                  <a:lnTo>
                    <a:pt x="1331264" y="0"/>
                  </a:lnTo>
                </a:path>
                <a:path w="5489575">
                  <a:moveTo>
                    <a:pt x="1340408" y="0"/>
                  </a:moveTo>
                  <a:lnTo>
                    <a:pt x="1346492" y="0"/>
                  </a:lnTo>
                </a:path>
                <a:path w="5489575">
                  <a:moveTo>
                    <a:pt x="1355636" y="0"/>
                  </a:moveTo>
                  <a:lnTo>
                    <a:pt x="1361732" y="0"/>
                  </a:lnTo>
                </a:path>
                <a:path w="5489575">
                  <a:moveTo>
                    <a:pt x="1370863" y="0"/>
                  </a:moveTo>
                  <a:lnTo>
                    <a:pt x="1376959" y="0"/>
                  </a:lnTo>
                </a:path>
                <a:path w="5489575">
                  <a:moveTo>
                    <a:pt x="1386103" y="0"/>
                  </a:moveTo>
                  <a:lnTo>
                    <a:pt x="1392186" y="0"/>
                  </a:lnTo>
                </a:path>
                <a:path w="5489575">
                  <a:moveTo>
                    <a:pt x="1401330" y="0"/>
                  </a:moveTo>
                  <a:lnTo>
                    <a:pt x="1407426" y="0"/>
                  </a:lnTo>
                </a:path>
                <a:path w="5489575">
                  <a:moveTo>
                    <a:pt x="1416558" y="0"/>
                  </a:moveTo>
                  <a:lnTo>
                    <a:pt x="1422654" y="0"/>
                  </a:lnTo>
                </a:path>
                <a:path w="5489575">
                  <a:moveTo>
                    <a:pt x="1431798" y="0"/>
                  </a:moveTo>
                  <a:lnTo>
                    <a:pt x="1437894" y="0"/>
                  </a:lnTo>
                </a:path>
                <a:path w="5489575">
                  <a:moveTo>
                    <a:pt x="1447025" y="0"/>
                  </a:moveTo>
                  <a:lnTo>
                    <a:pt x="1453121" y="0"/>
                  </a:lnTo>
                </a:path>
                <a:path w="5489575">
                  <a:moveTo>
                    <a:pt x="1462265" y="0"/>
                  </a:moveTo>
                  <a:lnTo>
                    <a:pt x="1468348" y="0"/>
                  </a:lnTo>
                </a:path>
                <a:path w="5489575">
                  <a:moveTo>
                    <a:pt x="1477492" y="0"/>
                  </a:moveTo>
                  <a:lnTo>
                    <a:pt x="1483588" y="0"/>
                  </a:lnTo>
                </a:path>
                <a:path w="5489575">
                  <a:moveTo>
                    <a:pt x="1492719" y="0"/>
                  </a:moveTo>
                  <a:lnTo>
                    <a:pt x="1498815" y="0"/>
                  </a:lnTo>
                </a:path>
                <a:path w="5489575">
                  <a:moveTo>
                    <a:pt x="1507959" y="0"/>
                  </a:moveTo>
                  <a:lnTo>
                    <a:pt x="1514043" y="0"/>
                  </a:lnTo>
                </a:path>
                <a:path w="5489575">
                  <a:moveTo>
                    <a:pt x="1523187" y="0"/>
                  </a:moveTo>
                  <a:lnTo>
                    <a:pt x="1529283" y="0"/>
                  </a:lnTo>
                </a:path>
                <a:path w="5489575">
                  <a:moveTo>
                    <a:pt x="1538414" y="0"/>
                  </a:moveTo>
                  <a:lnTo>
                    <a:pt x="1544510" y="0"/>
                  </a:lnTo>
                </a:path>
                <a:path w="5489575">
                  <a:moveTo>
                    <a:pt x="1553654" y="0"/>
                  </a:moveTo>
                  <a:lnTo>
                    <a:pt x="1559737" y="0"/>
                  </a:lnTo>
                </a:path>
                <a:path w="5489575">
                  <a:moveTo>
                    <a:pt x="1568881" y="0"/>
                  </a:moveTo>
                  <a:lnTo>
                    <a:pt x="1574977" y="0"/>
                  </a:lnTo>
                </a:path>
                <a:path w="5489575">
                  <a:moveTo>
                    <a:pt x="1584109" y="0"/>
                  </a:moveTo>
                  <a:lnTo>
                    <a:pt x="1590205" y="0"/>
                  </a:lnTo>
                </a:path>
                <a:path w="5489575">
                  <a:moveTo>
                    <a:pt x="1599349" y="0"/>
                  </a:moveTo>
                  <a:lnTo>
                    <a:pt x="1605432" y="0"/>
                  </a:lnTo>
                </a:path>
                <a:path w="5489575">
                  <a:moveTo>
                    <a:pt x="1614576" y="0"/>
                  </a:moveTo>
                  <a:lnTo>
                    <a:pt x="1620672" y="0"/>
                  </a:lnTo>
                </a:path>
                <a:path w="5489575">
                  <a:moveTo>
                    <a:pt x="1629803" y="0"/>
                  </a:moveTo>
                  <a:lnTo>
                    <a:pt x="1635899" y="0"/>
                  </a:lnTo>
                </a:path>
                <a:path w="5489575">
                  <a:moveTo>
                    <a:pt x="1645043" y="0"/>
                  </a:moveTo>
                  <a:lnTo>
                    <a:pt x="1651139" y="0"/>
                  </a:lnTo>
                </a:path>
                <a:path w="5489575">
                  <a:moveTo>
                    <a:pt x="1660271" y="0"/>
                  </a:moveTo>
                  <a:lnTo>
                    <a:pt x="1666366" y="0"/>
                  </a:lnTo>
                </a:path>
                <a:path w="5489575">
                  <a:moveTo>
                    <a:pt x="1675498" y="0"/>
                  </a:moveTo>
                  <a:lnTo>
                    <a:pt x="1681594" y="0"/>
                  </a:lnTo>
                </a:path>
                <a:path w="5489575">
                  <a:moveTo>
                    <a:pt x="1690738" y="0"/>
                  </a:moveTo>
                  <a:lnTo>
                    <a:pt x="1696834" y="0"/>
                  </a:lnTo>
                </a:path>
                <a:path w="5489575">
                  <a:moveTo>
                    <a:pt x="1705965" y="0"/>
                  </a:moveTo>
                  <a:lnTo>
                    <a:pt x="1712061" y="0"/>
                  </a:lnTo>
                </a:path>
                <a:path w="5489575">
                  <a:moveTo>
                    <a:pt x="1721205" y="0"/>
                  </a:moveTo>
                  <a:lnTo>
                    <a:pt x="1727288" y="0"/>
                  </a:lnTo>
                </a:path>
                <a:path w="5489575">
                  <a:moveTo>
                    <a:pt x="1736432" y="0"/>
                  </a:moveTo>
                  <a:lnTo>
                    <a:pt x="1742528" y="0"/>
                  </a:lnTo>
                </a:path>
                <a:path w="5489575">
                  <a:moveTo>
                    <a:pt x="1751660" y="0"/>
                  </a:moveTo>
                  <a:lnTo>
                    <a:pt x="1757756" y="0"/>
                  </a:lnTo>
                </a:path>
                <a:path w="5489575">
                  <a:moveTo>
                    <a:pt x="1766900" y="0"/>
                  </a:moveTo>
                  <a:lnTo>
                    <a:pt x="1772983" y="0"/>
                  </a:lnTo>
                </a:path>
                <a:path w="5489575">
                  <a:moveTo>
                    <a:pt x="1782127" y="0"/>
                  </a:moveTo>
                  <a:lnTo>
                    <a:pt x="1788223" y="0"/>
                  </a:lnTo>
                </a:path>
                <a:path w="5489575">
                  <a:moveTo>
                    <a:pt x="1797354" y="0"/>
                  </a:moveTo>
                  <a:lnTo>
                    <a:pt x="1803450" y="0"/>
                  </a:lnTo>
                </a:path>
                <a:path w="5489575">
                  <a:moveTo>
                    <a:pt x="1812594" y="0"/>
                  </a:moveTo>
                  <a:lnTo>
                    <a:pt x="1818678" y="0"/>
                  </a:lnTo>
                </a:path>
                <a:path w="5489575">
                  <a:moveTo>
                    <a:pt x="1827822" y="0"/>
                  </a:moveTo>
                  <a:lnTo>
                    <a:pt x="1833918" y="0"/>
                  </a:lnTo>
                </a:path>
                <a:path w="5489575">
                  <a:moveTo>
                    <a:pt x="1843049" y="0"/>
                  </a:moveTo>
                  <a:lnTo>
                    <a:pt x="1849145" y="0"/>
                  </a:lnTo>
                </a:path>
                <a:path w="5489575">
                  <a:moveTo>
                    <a:pt x="1858289" y="0"/>
                  </a:moveTo>
                  <a:lnTo>
                    <a:pt x="1864372" y="0"/>
                  </a:lnTo>
                </a:path>
                <a:path w="5489575">
                  <a:moveTo>
                    <a:pt x="1873516" y="0"/>
                  </a:moveTo>
                  <a:lnTo>
                    <a:pt x="1879612" y="0"/>
                  </a:lnTo>
                </a:path>
                <a:path w="5489575">
                  <a:moveTo>
                    <a:pt x="1888744" y="0"/>
                  </a:moveTo>
                  <a:lnTo>
                    <a:pt x="1894839" y="0"/>
                  </a:lnTo>
                </a:path>
                <a:path w="5489575">
                  <a:moveTo>
                    <a:pt x="1903984" y="0"/>
                  </a:moveTo>
                  <a:lnTo>
                    <a:pt x="1910079" y="0"/>
                  </a:lnTo>
                </a:path>
                <a:path w="5489575">
                  <a:moveTo>
                    <a:pt x="1919211" y="0"/>
                  </a:moveTo>
                  <a:lnTo>
                    <a:pt x="1925307" y="0"/>
                  </a:lnTo>
                </a:path>
                <a:path w="5489575">
                  <a:moveTo>
                    <a:pt x="1934451" y="0"/>
                  </a:moveTo>
                  <a:lnTo>
                    <a:pt x="1940534" y="0"/>
                  </a:lnTo>
                </a:path>
                <a:path w="5489575">
                  <a:moveTo>
                    <a:pt x="1949678" y="0"/>
                  </a:moveTo>
                  <a:lnTo>
                    <a:pt x="1955774" y="0"/>
                  </a:lnTo>
                </a:path>
                <a:path w="5489575">
                  <a:moveTo>
                    <a:pt x="1964905" y="0"/>
                  </a:moveTo>
                  <a:lnTo>
                    <a:pt x="1971001" y="0"/>
                  </a:lnTo>
                </a:path>
                <a:path w="5489575">
                  <a:moveTo>
                    <a:pt x="1980145" y="0"/>
                  </a:moveTo>
                  <a:lnTo>
                    <a:pt x="1986229" y="0"/>
                  </a:lnTo>
                </a:path>
                <a:path w="5489575">
                  <a:moveTo>
                    <a:pt x="1995373" y="0"/>
                  </a:moveTo>
                  <a:lnTo>
                    <a:pt x="2001469" y="0"/>
                  </a:lnTo>
                </a:path>
                <a:path w="5489575">
                  <a:moveTo>
                    <a:pt x="2010600" y="0"/>
                  </a:moveTo>
                  <a:lnTo>
                    <a:pt x="2016696" y="0"/>
                  </a:lnTo>
                </a:path>
                <a:path w="5489575">
                  <a:moveTo>
                    <a:pt x="2025840" y="0"/>
                  </a:moveTo>
                  <a:lnTo>
                    <a:pt x="2031923" y="0"/>
                  </a:lnTo>
                </a:path>
                <a:path w="5489575">
                  <a:moveTo>
                    <a:pt x="2041067" y="0"/>
                  </a:moveTo>
                  <a:lnTo>
                    <a:pt x="2047163" y="0"/>
                  </a:lnTo>
                </a:path>
                <a:path w="5489575">
                  <a:moveTo>
                    <a:pt x="2056295" y="0"/>
                  </a:moveTo>
                  <a:lnTo>
                    <a:pt x="2062391" y="0"/>
                  </a:lnTo>
                </a:path>
                <a:path w="5489575">
                  <a:moveTo>
                    <a:pt x="2071535" y="0"/>
                  </a:moveTo>
                  <a:lnTo>
                    <a:pt x="2077618" y="0"/>
                  </a:lnTo>
                </a:path>
                <a:path w="5489575">
                  <a:moveTo>
                    <a:pt x="2086762" y="0"/>
                  </a:moveTo>
                  <a:lnTo>
                    <a:pt x="2092858" y="0"/>
                  </a:lnTo>
                </a:path>
                <a:path w="5489575">
                  <a:moveTo>
                    <a:pt x="2101989" y="0"/>
                  </a:moveTo>
                  <a:lnTo>
                    <a:pt x="2108085" y="0"/>
                  </a:lnTo>
                </a:path>
                <a:path w="5489575">
                  <a:moveTo>
                    <a:pt x="2117229" y="0"/>
                  </a:moveTo>
                  <a:lnTo>
                    <a:pt x="2123325" y="0"/>
                  </a:lnTo>
                </a:path>
                <a:path w="5489575">
                  <a:moveTo>
                    <a:pt x="2132457" y="0"/>
                  </a:moveTo>
                  <a:lnTo>
                    <a:pt x="2138553" y="0"/>
                  </a:lnTo>
                </a:path>
                <a:path w="5489575">
                  <a:moveTo>
                    <a:pt x="2147684" y="0"/>
                  </a:moveTo>
                  <a:lnTo>
                    <a:pt x="2153780" y="0"/>
                  </a:lnTo>
                </a:path>
                <a:path w="5489575">
                  <a:moveTo>
                    <a:pt x="2162924" y="0"/>
                  </a:moveTo>
                  <a:lnTo>
                    <a:pt x="2169020" y="0"/>
                  </a:lnTo>
                </a:path>
                <a:path w="5489575">
                  <a:moveTo>
                    <a:pt x="2178151" y="0"/>
                  </a:moveTo>
                  <a:lnTo>
                    <a:pt x="2184247" y="0"/>
                  </a:lnTo>
                </a:path>
                <a:path w="5489575">
                  <a:moveTo>
                    <a:pt x="2193391" y="0"/>
                  </a:moveTo>
                  <a:lnTo>
                    <a:pt x="2199474" y="0"/>
                  </a:lnTo>
                </a:path>
                <a:path w="5489575">
                  <a:moveTo>
                    <a:pt x="2208618" y="0"/>
                  </a:moveTo>
                  <a:lnTo>
                    <a:pt x="2214714" y="0"/>
                  </a:lnTo>
                </a:path>
                <a:path w="5489575">
                  <a:moveTo>
                    <a:pt x="2223846" y="0"/>
                  </a:moveTo>
                  <a:lnTo>
                    <a:pt x="2229942" y="0"/>
                  </a:lnTo>
                </a:path>
                <a:path w="5489575">
                  <a:moveTo>
                    <a:pt x="2239086" y="0"/>
                  </a:moveTo>
                  <a:lnTo>
                    <a:pt x="2245169" y="0"/>
                  </a:lnTo>
                </a:path>
                <a:path w="5489575">
                  <a:moveTo>
                    <a:pt x="2254313" y="0"/>
                  </a:moveTo>
                  <a:lnTo>
                    <a:pt x="2260409" y="0"/>
                  </a:lnTo>
                </a:path>
                <a:path w="5489575">
                  <a:moveTo>
                    <a:pt x="2269540" y="0"/>
                  </a:moveTo>
                  <a:lnTo>
                    <a:pt x="2275636" y="0"/>
                  </a:lnTo>
                </a:path>
                <a:path w="5489575">
                  <a:moveTo>
                    <a:pt x="2284780" y="0"/>
                  </a:moveTo>
                  <a:lnTo>
                    <a:pt x="2290864" y="0"/>
                  </a:lnTo>
                </a:path>
                <a:path w="5489575">
                  <a:moveTo>
                    <a:pt x="2300008" y="0"/>
                  </a:moveTo>
                  <a:lnTo>
                    <a:pt x="2306104" y="0"/>
                  </a:lnTo>
                </a:path>
                <a:path w="5489575">
                  <a:moveTo>
                    <a:pt x="2315235" y="0"/>
                  </a:moveTo>
                  <a:lnTo>
                    <a:pt x="2321331" y="0"/>
                  </a:lnTo>
                </a:path>
                <a:path w="5489575">
                  <a:moveTo>
                    <a:pt x="2330475" y="0"/>
                  </a:moveTo>
                  <a:lnTo>
                    <a:pt x="2336558" y="0"/>
                  </a:lnTo>
                </a:path>
                <a:path w="5489575">
                  <a:moveTo>
                    <a:pt x="2345702" y="0"/>
                  </a:moveTo>
                  <a:lnTo>
                    <a:pt x="2351798" y="0"/>
                  </a:lnTo>
                </a:path>
                <a:path w="5489575">
                  <a:moveTo>
                    <a:pt x="2360930" y="0"/>
                  </a:moveTo>
                  <a:lnTo>
                    <a:pt x="2367026" y="0"/>
                  </a:lnTo>
                </a:path>
                <a:path w="5489575">
                  <a:moveTo>
                    <a:pt x="2376170" y="0"/>
                  </a:moveTo>
                  <a:lnTo>
                    <a:pt x="2382266" y="0"/>
                  </a:lnTo>
                </a:path>
                <a:path w="5489575">
                  <a:moveTo>
                    <a:pt x="2391397" y="0"/>
                  </a:moveTo>
                  <a:lnTo>
                    <a:pt x="2397493" y="0"/>
                  </a:lnTo>
                </a:path>
                <a:path w="5489575">
                  <a:moveTo>
                    <a:pt x="2406637" y="0"/>
                  </a:moveTo>
                  <a:lnTo>
                    <a:pt x="2412720" y="0"/>
                  </a:lnTo>
                </a:path>
                <a:path w="5489575">
                  <a:moveTo>
                    <a:pt x="2421864" y="0"/>
                  </a:moveTo>
                  <a:lnTo>
                    <a:pt x="2427960" y="0"/>
                  </a:lnTo>
                </a:path>
                <a:path w="5489575">
                  <a:moveTo>
                    <a:pt x="2437091" y="0"/>
                  </a:moveTo>
                  <a:lnTo>
                    <a:pt x="2443187" y="0"/>
                  </a:lnTo>
                </a:path>
                <a:path w="5489575">
                  <a:moveTo>
                    <a:pt x="2452331" y="0"/>
                  </a:moveTo>
                  <a:lnTo>
                    <a:pt x="2458415" y="0"/>
                  </a:lnTo>
                </a:path>
                <a:path w="5489575">
                  <a:moveTo>
                    <a:pt x="2467559" y="0"/>
                  </a:moveTo>
                  <a:lnTo>
                    <a:pt x="2473655" y="0"/>
                  </a:lnTo>
                </a:path>
                <a:path w="5489575">
                  <a:moveTo>
                    <a:pt x="2482786" y="0"/>
                  </a:moveTo>
                  <a:lnTo>
                    <a:pt x="2488882" y="0"/>
                  </a:lnTo>
                </a:path>
                <a:path w="5489575">
                  <a:moveTo>
                    <a:pt x="2498026" y="0"/>
                  </a:moveTo>
                  <a:lnTo>
                    <a:pt x="2504109" y="0"/>
                  </a:lnTo>
                </a:path>
                <a:path w="5489575">
                  <a:moveTo>
                    <a:pt x="2513253" y="0"/>
                  </a:moveTo>
                  <a:lnTo>
                    <a:pt x="2519349" y="0"/>
                  </a:lnTo>
                </a:path>
                <a:path w="5489575">
                  <a:moveTo>
                    <a:pt x="2528481" y="0"/>
                  </a:moveTo>
                  <a:lnTo>
                    <a:pt x="2534577" y="0"/>
                  </a:lnTo>
                </a:path>
                <a:path w="5489575">
                  <a:moveTo>
                    <a:pt x="2543721" y="0"/>
                  </a:moveTo>
                  <a:lnTo>
                    <a:pt x="2549804" y="0"/>
                  </a:lnTo>
                </a:path>
                <a:path w="5489575">
                  <a:moveTo>
                    <a:pt x="2558948" y="0"/>
                  </a:moveTo>
                  <a:lnTo>
                    <a:pt x="2565044" y="0"/>
                  </a:lnTo>
                </a:path>
                <a:path w="5489575">
                  <a:moveTo>
                    <a:pt x="2574175" y="0"/>
                  </a:moveTo>
                  <a:lnTo>
                    <a:pt x="2580271" y="0"/>
                  </a:lnTo>
                </a:path>
                <a:path w="5489575">
                  <a:moveTo>
                    <a:pt x="2589415" y="0"/>
                  </a:moveTo>
                  <a:lnTo>
                    <a:pt x="2595511" y="0"/>
                  </a:lnTo>
                </a:path>
                <a:path w="5489575">
                  <a:moveTo>
                    <a:pt x="2604643" y="0"/>
                  </a:moveTo>
                  <a:lnTo>
                    <a:pt x="2610739" y="0"/>
                  </a:lnTo>
                </a:path>
                <a:path w="5489575">
                  <a:moveTo>
                    <a:pt x="2619870" y="0"/>
                  </a:moveTo>
                  <a:lnTo>
                    <a:pt x="2625966" y="0"/>
                  </a:lnTo>
                </a:path>
                <a:path w="5489575">
                  <a:moveTo>
                    <a:pt x="2635110" y="0"/>
                  </a:moveTo>
                  <a:lnTo>
                    <a:pt x="2641206" y="0"/>
                  </a:lnTo>
                </a:path>
                <a:path w="5489575">
                  <a:moveTo>
                    <a:pt x="2650337" y="0"/>
                  </a:moveTo>
                  <a:lnTo>
                    <a:pt x="2656433" y="0"/>
                  </a:lnTo>
                </a:path>
                <a:path w="5489575">
                  <a:moveTo>
                    <a:pt x="2665577" y="0"/>
                  </a:moveTo>
                  <a:lnTo>
                    <a:pt x="2671660" y="0"/>
                  </a:lnTo>
                </a:path>
                <a:path w="5489575">
                  <a:moveTo>
                    <a:pt x="2680804" y="0"/>
                  </a:moveTo>
                  <a:lnTo>
                    <a:pt x="2686900" y="0"/>
                  </a:lnTo>
                </a:path>
                <a:path w="5489575">
                  <a:moveTo>
                    <a:pt x="2696032" y="0"/>
                  </a:moveTo>
                  <a:lnTo>
                    <a:pt x="2702128" y="0"/>
                  </a:lnTo>
                </a:path>
                <a:path w="5489575">
                  <a:moveTo>
                    <a:pt x="2711272" y="0"/>
                  </a:moveTo>
                  <a:lnTo>
                    <a:pt x="2717355" y="0"/>
                  </a:lnTo>
                </a:path>
                <a:path w="5489575">
                  <a:moveTo>
                    <a:pt x="2726499" y="0"/>
                  </a:moveTo>
                  <a:lnTo>
                    <a:pt x="2732595" y="0"/>
                  </a:lnTo>
                </a:path>
                <a:path w="5489575">
                  <a:moveTo>
                    <a:pt x="2741726" y="0"/>
                  </a:moveTo>
                  <a:lnTo>
                    <a:pt x="2747822" y="0"/>
                  </a:lnTo>
                </a:path>
                <a:path w="5489575">
                  <a:moveTo>
                    <a:pt x="2756966" y="0"/>
                  </a:moveTo>
                  <a:lnTo>
                    <a:pt x="2763050" y="0"/>
                  </a:lnTo>
                </a:path>
                <a:path w="5489575">
                  <a:moveTo>
                    <a:pt x="2772194" y="0"/>
                  </a:moveTo>
                  <a:lnTo>
                    <a:pt x="2778290" y="0"/>
                  </a:lnTo>
                </a:path>
                <a:path w="5489575">
                  <a:moveTo>
                    <a:pt x="2787421" y="0"/>
                  </a:moveTo>
                  <a:lnTo>
                    <a:pt x="2793517" y="0"/>
                  </a:lnTo>
                </a:path>
                <a:path w="5489575">
                  <a:moveTo>
                    <a:pt x="2802661" y="0"/>
                  </a:moveTo>
                  <a:lnTo>
                    <a:pt x="2808744" y="0"/>
                  </a:lnTo>
                </a:path>
                <a:path w="5489575">
                  <a:moveTo>
                    <a:pt x="2817888" y="0"/>
                  </a:moveTo>
                  <a:lnTo>
                    <a:pt x="2823984" y="0"/>
                  </a:lnTo>
                </a:path>
                <a:path w="5489575">
                  <a:moveTo>
                    <a:pt x="2833116" y="0"/>
                  </a:moveTo>
                  <a:lnTo>
                    <a:pt x="2839212" y="0"/>
                  </a:lnTo>
                </a:path>
                <a:path w="5489575">
                  <a:moveTo>
                    <a:pt x="2848356" y="0"/>
                  </a:moveTo>
                  <a:lnTo>
                    <a:pt x="2854452" y="0"/>
                  </a:lnTo>
                </a:path>
                <a:path w="5489575">
                  <a:moveTo>
                    <a:pt x="2863583" y="0"/>
                  </a:moveTo>
                  <a:lnTo>
                    <a:pt x="2869679" y="0"/>
                  </a:lnTo>
                </a:path>
                <a:path w="5489575">
                  <a:moveTo>
                    <a:pt x="2878823" y="0"/>
                  </a:moveTo>
                  <a:lnTo>
                    <a:pt x="2884906" y="0"/>
                  </a:lnTo>
                </a:path>
                <a:path w="5489575">
                  <a:moveTo>
                    <a:pt x="2894050" y="0"/>
                  </a:moveTo>
                  <a:lnTo>
                    <a:pt x="2900146" y="0"/>
                  </a:lnTo>
                </a:path>
                <a:path w="5489575">
                  <a:moveTo>
                    <a:pt x="2909277" y="0"/>
                  </a:moveTo>
                  <a:lnTo>
                    <a:pt x="2915373" y="0"/>
                  </a:lnTo>
                </a:path>
                <a:path w="5489575">
                  <a:moveTo>
                    <a:pt x="2924517" y="0"/>
                  </a:moveTo>
                  <a:lnTo>
                    <a:pt x="2930601" y="0"/>
                  </a:lnTo>
                </a:path>
                <a:path w="5489575">
                  <a:moveTo>
                    <a:pt x="2939745" y="0"/>
                  </a:moveTo>
                  <a:lnTo>
                    <a:pt x="2945841" y="0"/>
                  </a:lnTo>
                </a:path>
                <a:path w="5489575">
                  <a:moveTo>
                    <a:pt x="2954972" y="0"/>
                  </a:moveTo>
                  <a:lnTo>
                    <a:pt x="2961068" y="0"/>
                  </a:lnTo>
                </a:path>
                <a:path w="5489575">
                  <a:moveTo>
                    <a:pt x="2970212" y="0"/>
                  </a:moveTo>
                  <a:lnTo>
                    <a:pt x="2976295" y="0"/>
                  </a:lnTo>
                </a:path>
                <a:path w="5489575">
                  <a:moveTo>
                    <a:pt x="2985439" y="0"/>
                  </a:moveTo>
                  <a:lnTo>
                    <a:pt x="2991535" y="0"/>
                  </a:lnTo>
                </a:path>
                <a:path w="5489575">
                  <a:moveTo>
                    <a:pt x="3000667" y="0"/>
                  </a:moveTo>
                  <a:lnTo>
                    <a:pt x="3006763" y="0"/>
                  </a:lnTo>
                </a:path>
                <a:path w="5489575">
                  <a:moveTo>
                    <a:pt x="3015907" y="0"/>
                  </a:moveTo>
                  <a:lnTo>
                    <a:pt x="3021990" y="0"/>
                  </a:lnTo>
                </a:path>
                <a:path w="5489575">
                  <a:moveTo>
                    <a:pt x="3031134" y="0"/>
                  </a:moveTo>
                  <a:lnTo>
                    <a:pt x="3037230" y="0"/>
                  </a:lnTo>
                </a:path>
                <a:path w="5489575">
                  <a:moveTo>
                    <a:pt x="3046361" y="0"/>
                  </a:moveTo>
                  <a:lnTo>
                    <a:pt x="3052457" y="0"/>
                  </a:lnTo>
                </a:path>
                <a:path w="5489575">
                  <a:moveTo>
                    <a:pt x="3061601" y="0"/>
                  </a:moveTo>
                  <a:lnTo>
                    <a:pt x="3067697" y="0"/>
                  </a:lnTo>
                </a:path>
                <a:path w="5489575">
                  <a:moveTo>
                    <a:pt x="3076829" y="0"/>
                  </a:moveTo>
                  <a:lnTo>
                    <a:pt x="3082925" y="0"/>
                  </a:lnTo>
                </a:path>
                <a:path w="5489575">
                  <a:moveTo>
                    <a:pt x="3092056" y="0"/>
                  </a:moveTo>
                  <a:lnTo>
                    <a:pt x="3098152" y="0"/>
                  </a:lnTo>
                </a:path>
                <a:path w="5489575">
                  <a:moveTo>
                    <a:pt x="3107296" y="0"/>
                  </a:moveTo>
                  <a:lnTo>
                    <a:pt x="3113392" y="0"/>
                  </a:lnTo>
                </a:path>
                <a:path w="5489575">
                  <a:moveTo>
                    <a:pt x="3122523" y="0"/>
                  </a:moveTo>
                  <a:lnTo>
                    <a:pt x="3128619" y="0"/>
                  </a:lnTo>
                </a:path>
                <a:path w="5489575">
                  <a:moveTo>
                    <a:pt x="3137763" y="0"/>
                  </a:moveTo>
                  <a:lnTo>
                    <a:pt x="3143846" y="0"/>
                  </a:lnTo>
                </a:path>
                <a:path w="5489575">
                  <a:moveTo>
                    <a:pt x="3152990" y="0"/>
                  </a:moveTo>
                  <a:lnTo>
                    <a:pt x="3159086" y="0"/>
                  </a:lnTo>
                </a:path>
                <a:path w="5489575">
                  <a:moveTo>
                    <a:pt x="3168218" y="0"/>
                  </a:moveTo>
                  <a:lnTo>
                    <a:pt x="3174314" y="0"/>
                  </a:lnTo>
                </a:path>
                <a:path w="5489575">
                  <a:moveTo>
                    <a:pt x="3183458" y="0"/>
                  </a:moveTo>
                  <a:lnTo>
                    <a:pt x="3189541" y="0"/>
                  </a:lnTo>
                </a:path>
                <a:path w="5489575">
                  <a:moveTo>
                    <a:pt x="3198685" y="0"/>
                  </a:moveTo>
                  <a:lnTo>
                    <a:pt x="3204781" y="0"/>
                  </a:lnTo>
                </a:path>
                <a:path w="5489575">
                  <a:moveTo>
                    <a:pt x="3213912" y="0"/>
                  </a:moveTo>
                  <a:lnTo>
                    <a:pt x="3220008" y="0"/>
                  </a:lnTo>
                </a:path>
                <a:path w="5489575">
                  <a:moveTo>
                    <a:pt x="3229152" y="0"/>
                  </a:moveTo>
                  <a:lnTo>
                    <a:pt x="3235236" y="0"/>
                  </a:lnTo>
                </a:path>
                <a:path w="5489575">
                  <a:moveTo>
                    <a:pt x="3244380" y="0"/>
                  </a:moveTo>
                  <a:lnTo>
                    <a:pt x="3250476" y="0"/>
                  </a:lnTo>
                </a:path>
                <a:path w="5489575">
                  <a:moveTo>
                    <a:pt x="3259607" y="0"/>
                  </a:moveTo>
                  <a:lnTo>
                    <a:pt x="3265703" y="0"/>
                  </a:lnTo>
                </a:path>
                <a:path w="5489575">
                  <a:moveTo>
                    <a:pt x="3274847" y="0"/>
                  </a:moveTo>
                  <a:lnTo>
                    <a:pt x="3280943" y="0"/>
                  </a:lnTo>
                </a:path>
                <a:path w="5489575">
                  <a:moveTo>
                    <a:pt x="3290074" y="0"/>
                  </a:moveTo>
                  <a:lnTo>
                    <a:pt x="3296170" y="0"/>
                  </a:lnTo>
                </a:path>
                <a:path w="5489575">
                  <a:moveTo>
                    <a:pt x="3305302" y="0"/>
                  </a:moveTo>
                  <a:lnTo>
                    <a:pt x="3311398" y="0"/>
                  </a:lnTo>
                </a:path>
                <a:path w="5489575">
                  <a:moveTo>
                    <a:pt x="3320542" y="0"/>
                  </a:moveTo>
                  <a:lnTo>
                    <a:pt x="3326638" y="0"/>
                  </a:lnTo>
                </a:path>
                <a:path w="5489575">
                  <a:moveTo>
                    <a:pt x="3335769" y="0"/>
                  </a:moveTo>
                  <a:lnTo>
                    <a:pt x="3341865" y="0"/>
                  </a:lnTo>
                </a:path>
                <a:path w="5489575">
                  <a:moveTo>
                    <a:pt x="3351009" y="0"/>
                  </a:moveTo>
                  <a:lnTo>
                    <a:pt x="3357092" y="0"/>
                  </a:lnTo>
                </a:path>
                <a:path w="5489575">
                  <a:moveTo>
                    <a:pt x="3366236" y="0"/>
                  </a:moveTo>
                  <a:lnTo>
                    <a:pt x="3372332" y="0"/>
                  </a:lnTo>
                </a:path>
                <a:path w="5489575">
                  <a:moveTo>
                    <a:pt x="3381463" y="0"/>
                  </a:moveTo>
                  <a:lnTo>
                    <a:pt x="3387559" y="0"/>
                  </a:lnTo>
                </a:path>
                <a:path w="5489575">
                  <a:moveTo>
                    <a:pt x="3396703" y="0"/>
                  </a:moveTo>
                  <a:lnTo>
                    <a:pt x="3402787" y="0"/>
                  </a:lnTo>
                </a:path>
                <a:path w="5489575">
                  <a:moveTo>
                    <a:pt x="3411931" y="0"/>
                  </a:moveTo>
                  <a:lnTo>
                    <a:pt x="3418027" y="0"/>
                  </a:lnTo>
                </a:path>
                <a:path w="5489575">
                  <a:moveTo>
                    <a:pt x="3427158" y="0"/>
                  </a:moveTo>
                  <a:lnTo>
                    <a:pt x="3433254" y="0"/>
                  </a:lnTo>
                </a:path>
                <a:path w="5489575">
                  <a:moveTo>
                    <a:pt x="3442398" y="0"/>
                  </a:moveTo>
                  <a:lnTo>
                    <a:pt x="3448481" y="0"/>
                  </a:lnTo>
                </a:path>
                <a:path w="5489575">
                  <a:moveTo>
                    <a:pt x="3457625" y="0"/>
                  </a:moveTo>
                  <a:lnTo>
                    <a:pt x="3463721" y="0"/>
                  </a:lnTo>
                </a:path>
                <a:path w="5489575">
                  <a:moveTo>
                    <a:pt x="3472853" y="0"/>
                  </a:moveTo>
                  <a:lnTo>
                    <a:pt x="3478949" y="0"/>
                  </a:lnTo>
                </a:path>
                <a:path w="5489575">
                  <a:moveTo>
                    <a:pt x="3488093" y="0"/>
                  </a:moveTo>
                  <a:lnTo>
                    <a:pt x="3494176" y="0"/>
                  </a:lnTo>
                </a:path>
                <a:path w="5489575">
                  <a:moveTo>
                    <a:pt x="3503320" y="0"/>
                  </a:moveTo>
                  <a:lnTo>
                    <a:pt x="3509416" y="0"/>
                  </a:lnTo>
                </a:path>
                <a:path w="5489575">
                  <a:moveTo>
                    <a:pt x="3518547" y="0"/>
                  </a:moveTo>
                  <a:lnTo>
                    <a:pt x="3524643" y="0"/>
                  </a:lnTo>
                </a:path>
                <a:path w="5489575">
                  <a:moveTo>
                    <a:pt x="3533787" y="0"/>
                  </a:moveTo>
                  <a:lnTo>
                    <a:pt x="3539883" y="0"/>
                  </a:lnTo>
                </a:path>
                <a:path w="5489575">
                  <a:moveTo>
                    <a:pt x="3549015" y="0"/>
                  </a:moveTo>
                  <a:lnTo>
                    <a:pt x="3555111" y="0"/>
                  </a:lnTo>
                </a:path>
                <a:path w="5489575">
                  <a:moveTo>
                    <a:pt x="3564242" y="0"/>
                  </a:moveTo>
                  <a:lnTo>
                    <a:pt x="3570338" y="0"/>
                  </a:lnTo>
                </a:path>
                <a:path w="5489575">
                  <a:moveTo>
                    <a:pt x="3579482" y="0"/>
                  </a:moveTo>
                  <a:lnTo>
                    <a:pt x="3585578" y="0"/>
                  </a:lnTo>
                </a:path>
                <a:path w="5489575">
                  <a:moveTo>
                    <a:pt x="3594709" y="0"/>
                  </a:moveTo>
                  <a:lnTo>
                    <a:pt x="3600805" y="0"/>
                  </a:lnTo>
                </a:path>
                <a:path w="5489575">
                  <a:moveTo>
                    <a:pt x="3609949" y="0"/>
                  </a:moveTo>
                  <a:lnTo>
                    <a:pt x="3616032" y="0"/>
                  </a:lnTo>
                </a:path>
                <a:path w="5489575">
                  <a:moveTo>
                    <a:pt x="3625176" y="0"/>
                  </a:moveTo>
                  <a:lnTo>
                    <a:pt x="3631272" y="0"/>
                  </a:lnTo>
                </a:path>
                <a:path w="5489575">
                  <a:moveTo>
                    <a:pt x="3640404" y="0"/>
                  </a:moveTo>
                  <a:lnTo>
                    <a:pt x="3646500" y="0"/>
                  </a:lnTo>
                </a:path>
                <a:path w="5489575">
                  <a:moveTo>
                    <a:pt x="3655644" y="0"/>
                  </a:moveTo>
                  <a:lnTo>
                    <a:pt x="3661727" y="0"/>
                  </a:lnTo>
                </a:path>
                <a:path w="5489575">
                  <a:moveTo>
                    <a:pt x="3670871" y="0"/>
                  </a:moveTo>
                  <a:lnTo>
                    <a:pt x="3676967" y="0"/>
                  </a:lnTo>
                </a:path>
                <a:path w="5489575">
                  <a:moveTo>
                    <a:pt x="3686098" y="0"/>
                  </a:moveTo>
                  <a:lnTo>
                    <a:pt x="3692194" y="0"/>
                  </a:lnTo>
                </a:path>
                <a:path w="5489575">
                  <a:moveTo>
                    <a:pt x="3701338" y="0"/>
                  </a:moveTo>
                  <a:lnTo>
                    <a:pt x="3707422" y="0"/>
                  </a:lnTo>
                </a:path>
                <a:path w="5489575">
                  <a:moveTo>
                    <a:pt x="3716566" y="0"/>
                  </a:moveTo>
                  <a:lnTo>
                    <a:pt x="3722662" y="0"/>
                  </a:lnTo>
                </a:path>
                <a:path w="5489575">
                  <a:moveTo>
                    <a:pt x="3731793" y="0"/>
                  </a:moveTo>
                  <a:lnTo>
                    <a:pt x="3737889" y="0"/>
                  </a:lnTo>
                </a:path>
                <a:path w="5489575">
                  <a:moveTo>
                    <a:pt x="3747033" y="0"/>
                  </a:moveTo>
                  <a:lnTo>
                    <a:pt x="3753116" y="0"/>
                  </a:lnTo>
                </a:path>
                <a:path w="5489575">
                  <a:moveTo>
                    <a:pt x="3762260" y="0"/>
                  </a:moveTo>
                  <a:lnTo>
                    <a:pt x="3768356" y="0"/>
                  </a:lnTo>
                </a:path>
                <a:path w="5489575">
                  <a:moveTo>
                    <a:pt x="3777488" y="0"/>
                  </a:moveTo>
                  <a:lnTo>
                    <a:pt x="3783584" y="0"/>
                  </a:lnTo>
                </a:path>
                <a:path w="5489575">
                  <a:moveTo>
                    <a:pt x="3792728" y="0"/>
                  </a:moveTo>
                  <a:lnTo>
                    <a:pt x="3798824" y="0"/>
                  </a:lnTo>
                </a:path>
                <a:path w="5489575">
                  <a:moveTo>
                    <a:pt x="3807955" y="0"/>
                  </a:moveTo>
                  <a:lnTo>
                    <a:pt x="3814051" y="0"/>
                  </a:lnTo>
                </a:path>
                <a:path w="5489575">
                  <a:moveTo>
                    <a:pt x="3823195" y="0"/>
                  </a:moveTo>
                  <a:lnTo>
                    <a:pt x="3829278" y="0"/>
                  </a:lnTo>
                </a:path>
                <a:path w="5489575">
                  <a:moveTo>
                    <a:pt x="3838422" y="0"/>
                  </a:moveTo>
                  <a:lnTo>
                    <a:pt x="3844518" y="0"/>
                  </a:lnTo>
                </a:path>
                <a:path w="5489575">
                  <a:moveTo>
                    <a:pt x="3853649" y="0"/>
                  </a:moveTo>
                  <a:lnTo>
                    <a:pt x="3859745" y="0"/>
                  </a:lnTo>
                </a:path>
                <a:path w="5489575">
                  <a:moveTo>
                    <a:pt x="3868889" y="0"/>
                  </a:moveTo>
                  <a:lnTo>
                    <a:pt x="3874973" y="0"/>
                  </a:lnTo>
                </a:path>
                <a:path w="5489575">
                  <a:moveTo>
                    <a:pt x="3884117" y="0"/>
                  </a:moveTo>
                  <a:lnTo>
                    <a:pt x="3890213" y="0"/>
                  </a:lnTo>
                </a:path>
                <a:path w="5489575">
                  <a:moveTo>
                    <a:pt x="3899344" y="0"/>
                  </a:moveTo>
                  <a:lnTo>
                    <a:pt x="3905440" y="0"/>
                  </a:lnTo>
                </a:path>
                <a:path w="5489575">
                  <a:moveTo>
                    <a:pt x="3914584" y="0"/>
                  </a:moveTo>
                  <a:lnTo>
                    <a:pt x="3920667" y="0"/>
                  </a:lnTo>
                </a:path>
                <a:path w="5489575">
                  <a:moveTo>
                    <a:pt x="3929811" y="0"/>
                  </a:moveTo>
                  <a:lnTo>
                    <a:pt x="3935907" y="0"/>
                  </a:lnTo>
                </a:path>
                <a:path w="5489575">
                  <a:moveTo>
                    <a:pt x="3945039" y="0"/>
                  </a:moveTo>
                  <a:lnTo>
                    <a:pt x="3951135" y="0"/>
                  </a:lnTo>
                </a:path>
                <a:path w="5489575">
                  <a:moveTo>
                    <a:pt x="3960279" y="0"/>
                  </a:moveTo>
                  <a:lnTo>
                    <a:pt x="3966362" y="0"/>
                  </a:lnTo>
                </a:path>
                <a:path w="5489575">
                  <a:moveTo>
                    <a:pt x="3975506" y="0"/>
                  </a:moveTo>
                  <a:lnTo>
                    <a:pt x="3981602" y="0"/>
                  </a:lnTo>
                </a:path>
                <a:path w="5489575">
                  <a:moveTo>
                    <a:pt x="3990733" y="0"/>
                  </a:moveTo>
                  <a:lnTo>
                    <a:pt x="3996829" y="0"/>
                  </a:lnTo>
                </a:path>
                <a:path w="5489575">
                  <a:moveTo>
                    <a:pt x="4005973" y="0"/>
                  </a:moveTo>
                  <a:lnTo>
                    <a:pt x="4012069" y="0"/>
                  </a:lnTo>
                </a:path>
                <a:path w="5489575">
                  <a:moveTo>
                    <a:pt x="4021201" y="0"/>
                  </a:moveTo>
                  <a:lnTo>
                    <a:pt x="4027297" y="0"/>
                  </a:lnTo>
                </a:path>
                <a:path w="5489575">
                  <a:moveTo>
                    <a:pt x="4036441" y="0"/>
                  </a:moveTo>
                  <a:lnTo>
                    <a:pt x="4042524" y="0"/>
                  </a:lnTo>
                </a:path>
                <a:path w="5489575">
                  <a:moveTo>
                    <a:pt x="4051668" y="0"/>
                  </a:moveTo>
                  <a:lnTo>
                    <a:pt x="4057764" y="0"/>
                  </a:lnTo>
                </a:path>
                <a:path w="5489575">
                  <a:moveTo>
                    <a:pt x="4066895" y="0"/>
                  </a:moveTo>
                  <a:lnTo>
                    <a:pt x="4072991" y="0"/>
                  </a:lnTo>
                </a:path>
                <a:path w="5489575">
                  <a:moveTo>
                    <a:pt x="4082135" y="0"/>
                  </a:moveTo>
                  <a:lnTo>
                    <a:pt x="4088218" y="0"/>
                  </a:lnTo>
                </a:path>
                <a:path w="5489575">
                  <a:moveTo>
                    <a:pt x="4097362" y="0"/>
                  </a:moveTo>
                  <a:lnTo>
                    <a:pt x="4103458" y="0"/>
                  </a:lnTo>
                </a:path>
                <a:path w="5489575">
                  <a:moveTo>
                    <a:pt x="4112590" y="0"/>
                  </a:moveTo>
                  <a:lnTo>
                    <a:pt x="4118686" y="0"/>
                  </a:lnTo>
                </a:path>
                <a:path w="5489575">
                  <a:moveTo>
                    <a:pt x="4127830" y="0"/>
                  </a:moveTo>
                  <a:lnTo>
                    <a:pt x="4133913" y="0"/>
                  </a:lnTo>
                </a:path>
                <a:path w="5489575">
                  <a:moveTo>
                    <a:pt x="4143057" y="0"/>
                  </a:moveTo>
                  <a:lnTo>
                    <a:pt x="4149153" y="0"/>
                  </a:lnTo>
                </a:path>
                <a:path w="5489575">
                  <a:moveTo>
                    <a:pt x="4158284" y="0"/>
                  </a:moveTo>
                  <a:lnTo>
                    <a:pt x="4164380" y="0"/>
                  </a:lnTo>
                </a:path>
                <a:path w="5489575">
                  <a:moveTo>
                    <a:pt x="4173524" y="0"/>
                  </a:moveTo>
                  <a:lnTo>
                    <a:pt x="4179608" y="0"/>
                  </a:lnTo>
                </a:path>
                <a:path w="5489575">
                  <a:moveTo>
                    <a:pt x="4188752" y="0"/>
                  </a:moveTo>
                  <a:lnTo>
                    <a:pt x="4194848" y="0"/>
                  </a:lnTo>
                </a:path>
                <a:path w="5489575">
                  <a:moveTo>
                    <a:pt x="4203979" y="0"/>
                  </a:moveTo>
                  <a:lnTo>
                    <a:pt x="4210075" y="0"/>
                  </a:lnTo>
                </a:path>
                <a:path w="5489575">
                  <a:moveTo>
                    <a:pt x="4219219" y="0"/>
                  </a:moveTo>
                  <a:lnTo>
                    <a:pt x="4225302" y="0"/>
                  </a:lnTo>
                </a:path>
                <a:path w="5489575">
                  <a:moveTo>
                    <a:pt x="4234446" y="0"/>
                  </a:moveTo>
                  <a:lnTo>
                    <a:pt x="4240542" y="0"/>
                  </a:lnTo>
                </a:path>
                <a:path w="5489575">
                  <a:moveTo>
                    <a:pt x="4249674" y="0"/>
                  </a:moveTo>
                  <a:lnTo>
                    <a:pt x="4255770" y="0"/>
                  </a:lnTo>
                </a:path>
                <a:path w="5489575">
                  <a:moveTo>
                    <a:pt x="4264914" y="0"/>
                  </a:moveTo>
                  <a:lnTo>
                    <a:pt x="4271010" y="0"/>
                  </a:lnTo>
                </a:path>
                <a:path w="5489575">
                  <a:moveTo>
                    <a:pt x="4280141" y="0"/>
                  </a:moveTo>
                  <a:lnTo>
                    <a:pt x="4286237" y="0"/>
                  </a:lnTo>
                </a:path>
                <a:path w="5489575">
                  <a:moveTo>
                    <a:pt x="4295381" y="0"/>
                  </a:moveTo>
                  <a:lnTo>
                    <a:pt x="4301464" y="0"/>
                  </a:lnTo>
                </a:path>
                <a:path w="5489575">
                  <a:moveTo>
                    <a:pt x="4310608" y="0"/>
                  </a:moveTo>
                  <a:lnTo>
                    <a:pt x="4316704" y="0"/>
                  </a:lnTo>
                </a:path>
                <a:path w="5489575">
                  <a:moveTo>
                    <a:pt x="4325835" y="0"/>
                  </a:moveTo>
                  <a:lnTo>
                    <a:pt x="4331931" y="0"/>
                  </a:lnTo>
                </a:path>
                <a:path w="5489575">
                  <a:moveTo>
                    <a:pt x="4341075" y="0"/>
                  </a:moveTo>
                  <a:lnTo>
                    <a:pt x="4347159" y="0"/>
                  </a:lnTo>
                </a:path>
                <a:path w="5489575">
                  <a:moveTo>
                    <a:pt x="4356303" y="0"/>
                  </a:moveTo>
                  <a:lnTo>
                    <a:pt x="4362399" y="0"/>
                  </a:lnTo>
                </a:path>
                <a:path w="5489575">
                  <a:moveTo>
                    <a:pt x="4371530" y="0"/>
                  </a:moveTo>
                  <a:lnTo>
                    <a:pt x="4377626" y="0"/>
                  </a:lnTo>
                </a:path>
                <a:path w="5489575">
                  <a:moveTo>
                    <a:pt x="4386770" y="0"/>
                  </a:moveTo>
                  <a:lnTo>
                    <a:pt x="4392853" y="0"/>
                  </a:lnTo>
                </a:path>
                <a:path w="5489575">
                  <a:moveTo>
                    <a:pt x="4401997" y="0"/>
                  </a:moveTo>
                  <a:lnTo>
                    <a:pt x="4408093" y="0"/>
                  </a:lnTo>
                </a:path>
                <a:path w="5489575">
                  <a:moveTo>
                    <a:pt x="4417225" y="0"/>
                  </a:moveTo>
                  <a:lnTo>
                    <a:pt x="4423321" y="0"/>
                  </a:lnTo>
                </a:path>
                <a:path w="5489575">
                  <a:moveTo>
                    <a:pt x="4432465" y="0"/>
                  </a:moveTo>
                  <a:lnTo>
                    <a:pt x="4438548" y="0"/>
                  </a:lnTo>
                </a:path>
                <a:path w="5489575">
                  <a:moveTo>
                    <a:pt x="4447692" y="0"/>
                  </a:moveTo>
                  <a:lnTo>
                    <a:pt x="4453788" y="0"/>
                  </a:lnTo>
                </a:path>
                <a:path w="5489575">
                  <a:moveTo>
                    <a:pt x="4462919" y="0"/>
                  </a:moveTo>
                  <a:lnTo>
                    <a:pt x="4469015" y="0"/>
                  </a:lnTo>
                </a:path>
                <a:path w="5489575">
                  <a:moveTo>
                    <a:pt x="4478159" y="0"/>
                  </a:moveTo>
                  <a:lnTo>
                    <a:pt x="4484255" y="0"/>
                  </a:lnTo>
                </a:path>
                <a:path w="5489575">
                  <a:moveTo>
                    <a:pt x="4493387" y="0"/>
                  </a:moveTo>
                  <a:lnTo>
                    <a:pt x="4499483" y="0"/>
                  </a:lnTo>
                </a:path>
                <a:path w="5489575">
                  <a:moveTo>
                    <a:pt x="4508627" y="0"/>
                  </a:moveTo>
                  <a:lnTo>
                    <a:pt x="4514710" y="0"/>
                  </a:lnTo>
                </a:path>
                <a:path w="5489575">
                  <a:moveTo>
                    <a:pt x="4523854" y="0"/>
                  </a:moveTo>
                  <a:lnTo>
                    <a:pt x="4529950" y="0"/>
                  </a:lnTo>
                </a:path>
                <a:path w="5489575">
                  <a:moveTo>
                    <a:pt x="4539081" y="0"/>
                  </a:moveTo>
                  <a:lnTo>
                    <a:pt x="4545177" y="0"/>
                  </a:lnTo>
                </a:path>
                <a:path w="5489575">
                  <a:moveTo>
                    <a:pt x="4554321" y="0"/>
                  </a:moveTo>
                  <a:lnTo>
                    <a:pt x="4560404" y="0"/>
                  </a:lnTo>
                </a:path>
                <a:path w="5489575">
                  <a:moveTo>
                    <a:pt x="4569548" y="0"/>
                  </a:moveTo>
                  <a:lnTo>
                    <a:pt x="4575644" y="0"/>
                  </a:lnTo>
                </a:path>
                <a:path w="5489575">
                  <a:moveTo>
                    <a:pt x="4584776" y="0"/>
                  </a:moveTo>
                  <a:lnTo>
                    <a:pt x="4590872" y="0"/>
                  </a:lnTo>
                </a:path>
                <a:path w="5489575">
                  <a:moveTo>
                    <a:pt x="4600016" y="0"/>
                  </a:moveTo>
                  <a:lnTo>
                    <a:pt x="4606099" y="0"/>
                  </a:lnTo>
                </a:path>
                <a:path w="5489575">
                  <a:moveTo>
                    <a:pt x="4615243" y="0"/>
                  </a:moveTo>
                  <a:lnTo>
                    <a:pt x="4621339" y="0"/>
                  </a:lnTo>
                </a:path>
                <a:path w="5489575">
                  <a:moveTo>
                    <a:pt x="4630470" y="0"/>
                  </a:moveTo>
                  <a:lnTo>
                    <a:pt x="4636566" y="0"/>
                  </a:lnTo>
                </a:path>
                <a:path w="5489575">
                  <a:moveTo>
                    <a:pt x="4645710" y="0"/>
                  </a:moveTo>
                  <a:lnTo>
                    <a:pt x="4651794" y="0"/>
                  </a:lnTo>
                </a:path>
                <a:path w="5489575">
                  <a:moveTo>
                    <a:pt x="4660938" y="0"/>
                  </a:moveTo>
                  <a:lnTo>
                    <a:pt x="4667034" y="0"/>
                  </a:lnTo>
                </a:path>
                <a:path w="5489575">
                  <a:moveTo>
                    <a:pt x="4676165" y="0"/>
                  </a:moveTo>
                  <a:lnTo>
                    <a:pt x="4682261" y="0"/>
                  </a:lnTo>
                </a:path>
                <a:path w="5489575">
                  <a:moveTo>
                    <a:pt x="4691405" y="0"/>
                  </a:moveTo>
                  <a:lnTo>
                    <a:pt x="4697501" y="0"/>
                  </a:lnTo>
                </a:path>
                <a:path w="5489575">
                  <a:moveTo>
                    <a:pt x="4706632" y="0"/>
                  </a:moveTo>
                  <a:lnTo>
                    <a:pt x="4712728" y="0"/>
                  </a:lnTo>
                </a:path>
                <a:path w="5489575">
                  <a:moveTo>
                    <a:pt x="4721860" y="0"/>
                  </a:moveTo>
                  <a:lnTo>
                    <a:pt x="4727956" y="0"/>
                  </a:lnTo>
                </a:path>
                <a:path w="5489575">
                  <a:moveTo>
                    <a:pt x="4737100" y="0"/>
                  </a:moveTo>
                  <a:lnTo>
                    <a:pt x="4743196" y="0"/>
                  </a:lnTo>
                </a:path>
                <a:path w="5489575">
                  <a:moveTo>
                    <a:pt x="4752327" y="0"/>
                  </a:moveTo>
                  <a:lnTo>
                    <a:pt x="4758423" y="0"/>
                  </a:lnTo>
                </a:path>
                <a:path w="5489575">
                  <a:moveTo>
                    <a:pt x="4767567" y="0"/>
                  </a:moveTo>
                  <a:lnTo>
                    <a:pt x="4773650" y="0"/>
                  </a:lnTo>
                </a:path>
                <a:path w="5489575">
                  <a:moveTo>
                    <a:pt x="4782794" y="0"/>
                  </a:moveTo>
                  <a:lnTo>
                    <a:pt x="4788890" y="0"/>
                  </a:lnTo>
                </a:path>
                <a:path w="5489575">
                  <a:moveTo>
                    <a:pt x="4798021" y="0"/>
                  </a:moveTo>
                  <a:lnTo>
                    <a:pt x="4804117" y="0"/>
                  </a:lnTo>
                </a:path>
                <a:path w="5489575">
                  <a:moveTo>
                    <a:pt x="4813261" y="0"/>
                  </a:moveTo>
                  <a:lnTo>
                    <a:pt x="4819345" y="0"/>
                  </a:lnTo>
                </a:path>
                <a:path w="5489575">
                  <a:moveTo>
                    <a:pt x="4828489" y="0"/>
                  </a:moveTo>
                  <a:lnTo>
                    <a:pt x="4834585" y="0"/>
                  </a:lnTo>
                </a:path>
                <a:path w="5489575">
                  <a:moveTo>
                    <a:pt x="4843716" y="0"/>
                  </a:moveTo>
                  <a:lnTo>
                    <a:pt x="4849812" y="0"/>
                  </a:lnTo>
                </a:path>
                <a:path w="5489575">
                  <a:moveTo>
                    <a:pt x="4858956" y="0"/>
                  </a:moveTo>
                  <a:lnTo>
                    <a:pt x="4865039" y="0"/>
                  </a:lnTo>
                </a:path>
                <a:path w="5489575">
                  <a:moveTo>
                    <a:pt x="4874183" y="0"/>
                  </a:moveTo>
                  <a:lnTo>
                    <a:pt x="4880279" y="0"/>
                  </a:lnTo>
                </a:path>
                <a:path w="5489575">
                  <a:moveTo>
                    <a:pt x="4889411" y="0"/>
                  </a:moveTo>
                  <a:lnTo>
                    <a:pt x="4895507" y="0"/>
                  </a:lnTo>
                </a:path>
                <a:path w="5489575">
                  <a:moveTo>
                    <a:pt x="4904651" y="0"/>
                  </a:moveTo>
                  <a:lnTo>
                    <a:pt x="4910734" y="0"/>
                  </a:lnTo>
                </a:path>
                <a:path w="5489575">
                  <a:moveTo>
                    <a:pt x="4919878" y="0"/>
                  </a:moveTo>
                  <a:lnTo>
                    <a:pt x="4925974" y="0"/>
                  </a:lnTo>
                </a:path>
                <a:path w="5489575">
                  <a:moveTo>
                    <a:pt x="4935105" y="0"/>
                  </a:moveTo>
                  <a:lnTo>
                    <a:pt x="4941201" y="0"/>
                  </a:lnTo>
                </a:path>
                <a:path w="5489575">
                  <a:moveTo>
                    <a:pt x="4950345" y="0"/>
                  </a:moveTo>
                  <a:lnTo>
                    <a:pt x="4956441" y="0"/>
                  </a:lnTo>
                </a:path>
                <a:path w="5489575">
                  <a:moveTo>
                    <a:pt x="4965573" y="0"/>
                  </a:moveTo>
                  <a:lnTo>
                    <a:pt x="4971669" y="0"/>
                  </a:lnTo>
                </a:path>
                <a:path w="5489575">
                  <a:moveTo>
                    <a:pt x="4980800" y="0"/>
                  </a:moveTo>
                  <a:lnTo>
                    <a:pt x="4986896" y="0"/>
                  </a:lnTo>
                </a:path>
                <a:path w="5489575">
                  <a:moveTo>
                    <a:pt x="4996040" y="0"/>
                  </a:moveTo>
                  <a:lnTo>
                    <a:pt x="5002136" y="0"/>
                  </a:lnTo>
                </a:path>
                <a:path w="5489575">
                  <a:moveTo>
                    <a:pt x="5011267" y="0"/>
                  </a:moveTo>
                  <a:lnTo>
                    <a:pt x="5017363" y="0"/>
                  </a:lnTo>
                </a:path>
                <a:path w="5489575">
                  <a:moveTo>
                    <a:pt x="5026507" y="0"/>
                  </a:moveTo>
                  <a:lnTo>
                    <a:pt x="5032590" y="0"/>
                  </a:lnTo>
                </a:path>
                <a:path w="5489575">
                  <a:moveTo>
                    <a:pt x="5041734" y="0"/>
                  </a:moveTo>
                  <a:lnTo>
                    <a:pt x="5047830" y="0"/>
                  </a:lnTo>
                </a:path>
                <a:path w="5489575">
                  <a:moveTo>
                    <a:pt x="5056962" y="0"/>
                  </a:moveTo>
                  <a:lnTo>
                    <a:pt x="5063058" y="0"/>
                  </a:lnTo>
                </a:path>
                <a:path w="5489575">
                  <a:moveTo>
                    <a:pt x="5072202" y="0"/>
                  </a:moveTo>
                  <a:lnTo>
                    <a:pt x="5078285" y="0"/>
                  </a:lnTo>
                </a:path>
                <a:path w="5489575">
                  <a:moveTo>
                    <a:pt x="5087429" y="0"/>
                  </a:moveTo>
                  <a:lnTo>
                    <a:pt x="5093525" y="0"/>
                  </a:lnTo>
                </a:path>
                <a:path w="5489575">
                  <a:moveTo>
                    <a:pt x="5102656" y="0"/>
                  </a:moveTo>
                  <a:lnTo>
                    <a:pt x="5108752" y="0"/>
                  </a:lnTo>
                </a:path>
                <a:path w="5489575">
                  <a:moveTo>
                    <a:pt x="5117896" y="0"/>
                  </a:moveTo>
                  <a:lnTo>
                    <a:pt x="5123980" y="0"/>
                  </a:lnTo>
                </a:path>
                <a:path w="5489575">
                  <a:moveTo>
                    <a:pt x="5133124" y="0"/>
                  </a:moveTo>
                  <a:lnTo>
                    <a:pt x="5139220" y="0"/>
                  </a:lnTo>
                </a:path>
                <a:path w="5489575">
                  <a:moveTo>
                    <a:pt x="5148351" y="0"/>
                  </a:moveTo>
                  <a:lnTo>
                    <a:pt x="5154447" y="0"/>
                  </a:lnTo>
                </a:path>
                <a:path w="5489575">
                  <a:moveTo>
                    <a:pt x="5163591" y="0"/>
                  </a:moveTo>
                  <a:lnTo>
                    <a:pt x="5169687" y="0"/>
                  </a:lnTo>
                </a:path>
                <a:path w="5489575">
                  <a:moveTo>
                    <a:pt x="5178818" y="0"/>
                  </a:moveTo>
                  <a:lnTo>
                    <a:pt x="5184914" y="0"/>
                  </a:lnTo>
                </a:path>
                <a:path w="5489575">
                  <a:moveTo>
                    <a:pt x="5194046" y="0"/>
                  </a:moveTo>
                  <a:lnTo>
                    <a:pt x="5200142" y="0"/>
                  </a:lnTo>
                </a:path>
                <a:path w="5489575">
                  <a:moveTo>
                    <a:pt x="5209286" y="0"/>
                  </a:moveTo>
                  <a:lnTo>
                    <a:pt x="5215382" y="0"/>
                  </a:lnTo>
                </a:path>
                <a:path w="5489575">
                  <a:moveTo>
                    <a:pt x="5224513" y="0"/>
                  </a:moveTo>
                  <a:lnTo>
                    <a:pt x="5230609" y="0"/>
                  </a:lnTo>
                </a:path>
                <a:path w="5489575">
                  <a:moveTo>
                    <a:pt x="5239753" y="0"/>
                  </a:moveTo>
                  <a:lnTo>
                    <a:pt x="5245836" y="0"/>
                  </a:lnTo>
                </a:path>
                <a:path w="5489575">
                  <a:moveTo>
                    <a:pt x="5254980" y="0"/>
                  </a:moveTo>
                  <a:lnTo>
                    <a:pt x="5261076" y="0"/>
                  </a:lnTo>
                </a:path>
                <a:path w="5489575">
                  <a:moveTo>
                    <a:pt x="5270207" y="0"/>
                  </a:moveTo>
                  <a:lnTo>
                    <a:pt x="5276303" y="0"/>
                  </a:lnTo>
                </a:path>
                <a:path w="5489575">
                  <a:moveTo>
                    <a:pt x="5285447" y="0"/>
                  </a:moveTo>
                  <a:lnTo>
                    <a:pt x="5291531" y="0"/>
                  </a:lnTo>
                </a:path>
                <a:path w="5489575">
                  <a:moveTo>
                    <a:pt x="5300675" y="0"/>
                  </a:moveTo>
                  <a:lnTo>
                    <a:pt x="5306771" y="0"/>
                  </a:lnTo>
                </a:path>
                <a:path w="5489575">
                  <a:moveTo>
                    <a:pt x="5315902" y="0"/>
                  </a:moveTo>
                  <a:lnTo>
                    <a:pt x="5321998" y="0"/>
                  </a:lnTo>
                </a:path>
                <a:path w="5489575">
                  <a:moveTo>
                    <a:pt x="5331142" y="0"/>
                  </a:moveTo>
                  <a:lnTo>
                    <a:pt x="5337225" y="0"/>
                  </a:lnTo>
                </a:path>
                <a:path w="5489575">
                  <a:moveTo>
                    <a:pt x="5346369" y="0"/>
                  </a:moveTo>
                  <a:lnTo>
                    <a:pt x="5352465" y="0"/>
                  </a:lnTo>
                </a:path>
                <a:path w="5489575">
                  <a:moveTo>
                    <a:pt x="5361597" y="0"/>
                  </a:moveTo>
                  <a:lnTo>
                    <a:pt x="5367693" y="0"/>
                  </a:lnTo>
                </a:path>
                <a:path w="5489575">
                  <a:moveTo>
                    <a:pt x="5376837" y="0"/>
                  </a:moveTo>
                  <a:lnTo>
                    <a:pt x="5382920" y="0"/>
                  </a:lnTo>
                </a:path>
                <a:path w="5489575">
                  <a:moveTo>
                    <a:pt x="5392064" y="0"/>
                  </a:moveTo>
                  <a:lnTo>
                    <a:pt x="5398160" y="0"/>
                  </a:lnTo>
                </a:path>
                <a:path w="5489575">
                  <a:moveTo>
                    <a:pt x="5407291" y="0"/>
                  </a:moveTo>
                  <a:lnTo>
                    <a:pt x="5413387" y="0"/>
                  </a:lnTo>
                </a:path>
                <a:path w="5489575">
                  <a:moveTo>
                    <a:pt x="5422531" y="0"/>
                  </a:moveTo>
                  <a:lnTo>
                    <a:pt x="5428627" y="0"/>
                  </a:lnTo>
                </a:path>
                <a:path w="5489575">
                  <a:moveTo>
                    <a:pt x="5437759" y="0"/>
                  </a:moveTo>
                  <a:lnTo>
                    <a:pt x="5443855" y="0"/>
                  </a:lnTo>
                </a:path>
                <a:path w="5489575">
                  <a:moveTo>
                    <a:pt x="5452999" y="0"/>
                  </a:moveTo>
                  <a:lnTo>
                    <a:pt x="5459082" y="0"/>
                  </a:lnTo>
                </a:path>
                <a:path w="5489575">
                  <a:moveTo>
                    <a:pt x="5468226" y="0"/>
                  </a:moveTo>
                  <a:lnTo>
                    <a:pt x="5474322" y="0"/>
                  </a:lnTo>
                </a:path>
                <a:path w="5489575">
                  <a:moveTo>
                    <a:pt x="5483453" y="0"/>
                  </a:moveTo>
                  <a:lnTo>
                    <a:pt x="5489549" y="0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" name="object 77"/>
            <p:cNvSpPr/>
            <p:nvPr/>
          </p:nvSpPr>
          <p:spPr>
            <a:xfrm>
              <a:off x="6548158" y="313601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" name="object 78"/>
            <p:cNvSpPr/>
            <p:nvPr/>
          </p:nvSpPr>
          <p:spPr>
            <a:xfrm>
              <a:off x="6548158" y="315123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" name="object 79"/>
            <p:cNvSpPr/>
            <p:nvPr/>
          </p:nvSpPr>
          <p:spPr>
            <a:xfrm>
              <a:off x="6548158" y="316645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" name="object 80"/>
            <p:cNvSpPr/>
            <p:nvPr/>
          </p:nvSpPr>
          <p:spPr>
            <a:xfrm>
              <a:off x="6548158" y="318168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" name="object 81"/>
            <p:cNvSpPr/>
            <p:nvPr/>
          </p:nvSpPr>
          <p:spPr>
            <a:xfrm>
              <a:off x="6548158" y="319690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2" name="object 82"/>
            <p:cNvSpPr/>
            <p:nvPr/>
          </p:nvSpPr>
          <p:spPr>
            <a:xfrm>
              <a:off x="6545871" y="3215170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3" name="object 83"/>
            <p:cNvSpPr/>
            <p:nvPr/>
          </p:nvSpPr>
          <p:spPr>
            <a:xfrm>
              <a:off x="6548158" y="324257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4" name="object 84"/>
            <p:cNvSpPr/>
            <p:nvPr/>
          </p:nvSpPr>
          <p:spPr>
            <a:xfrm>
              <a:off x="6545871" y="3260839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5" name="object 85"/>
            <p:cNvSpPr/>
            <p:nvPr/>
          </p:nvSpPr>
          <p:spPr>
            <a:xfrm>
              <a:off x="6548158" y="328824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6" name="object 86"/>
            <p:cNvSpPr/>
            <p:nvPr/>
          </p:nvSpPr>
          <p:spPr>
            <a:xfrm>
              <a:off x="6545871" y="330650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7" name="object 87"/>
            <p:cNvSpPr/>
            <p:nvPr/>
          </p:nvSpPr>
          <p:spPr>
            <a:xfrm>
              <a:off x="6548158" y="333391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8" name="object 88"/>
            <p:cNvSpPr/>
            <p:nvPr/>
          </p:nvSpPr>
          <p:spPr>
            <a:xfrm>
              <a:off x="6545871" y="335217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9" name="object 89"/>
            <p:cNvSpPr/>
            <p:nvPr/>
          </p:nvSpPr>
          <p:spPr>
            <a:xfrm>
              <a:off x="6548158" y="337958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0" name="object 90"/>
            <p:cNvSpPr/>
            <p:nvPr/>
          </p:nvSpPr>
          <p:spPr>
            <a:xfrm>
              <a:off x="6548158" y="339481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1" name="object 91"/>
            <p:cNvSpPr/>
            <p:nvPr/>
          </p:nvSpPr>
          <p:spPr>
            <a:xfrm>
              <a:off x="6548158" y="341002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2" name="object 92"/>
            <p:cNvSpPr/>
            <p:nvPr/>
          </p:nvSpPr>
          <p:spPr>
            <a:xfrm>
              <a:off x="6548158" y="342525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3" name="object 93"/>
            <p:cNvSpPr/>
            <p:nvPr/>
          </p:nvSpPr>
          <p:spPr>
            <a:xfrm>
              <a:off x="6548158" y="344048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4" name="object 94"/>
            <p:cNvSpPr/>
            <p:nvPr/>
          </p:nvSpPr>
          <p:spPr>
            <a:xfrm>
              <a:off x="6548158" y="345569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5" name="object 95"/>
            <p:cNvSpPr/>
            <p:nvPr/>
          </p:nvSpPr>
          <p:spPr>
            <a:xfrm>
              <a:off x="6548158" y="347092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6" name="object 96"/>
            <p:cNvSpPr/>
            <p:nvPr/>
          </p:nvSpPr>
          <p:spPr>
            <a:xfrm>
              <a:off x="6548158" y="348615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7" name="object 97"/>
            <p:cNvSpPr/>
            <p:nvPr/>
          </p:nvSpPr>
          <p:spPr>
            <a:xfrm>
              <a:off x="6548158" y="350136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8" name="object 98"/>
            <p:cNvSpPr/>
            <p:nvPr/>
          </p:nvSpPr>
          <p:spPr>
            <a:xfrm>
              <a:off x="6548158" y="351659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9" name="object 99"/>
            <p:cNvSpPr/>
            <p:nvPr/>
          </p:nvSpPr>
          <p:spPr>
            <a:xfrm>
              <a:off x="6548158" y="353181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0" name="object 100"/>
            <p:cNvSpPr/>
            <p:nvPr/>
          </p:nvSpPr>
          <p:spPr>
            <a:xfrm>
              <a:off x="6548158" y="354703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1" name="object 101"/>
            <p:cNvSpPr/>
            <p:nvPr/>
          </p:nvSpPr>
          <p:spPr>
            <a:xfrm>
              <a:off x="6548158" y="356226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2" name="object 102"/>
            <p:cNvSpPr/>
            <p:nvPr/>
          </p:nvSpPr>
          <p:spPr>
            <a:xfrm>
              <a:off x="6545871" y="3580530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3" name="object 103"/>
            <p:cNvSpPr/>
            <p:nvPr/>
          </p:nvSpPr>
          <p:spPr>
            <a:xfrm>
              <a:off x="6548158" y="360793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4" name="object 104"/>
            <p:cNvSpPr/>
            <p:nvPr/>
          </p:nvSpPr>
          <p:spPr>
            <a:xfrm>
              <a:off x="6545871" y="3626199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5" name="object 105"/>
            <p:cNvSpPr/>
            <p:nvPr/>
          </p:nvSpPr>
          <p:spPr>
            <a:xfrm>
              <a:off x="6548158" y="365359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6" name="object 106"/>
            <p:cNvSpPr/>
            <p:nvPr/>
          </p:nvSpPr>
          <p:spPr>
            <a:xfrm>
              <a:off x="6545871" y="367186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7" name="object 107"/>
            <p:cNvSpPr/>
            <p:nvPr/>
          </p:nvSpPr>
          <p:spPr>
            <a:xfrm>
              <a:off x="6545871" y="3702316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8" name="object 108"/>
            <p:cNvSpPr/>
            <p:nvPr/>
          </p:nvSpPr>
          <p:spPr>
            <a:xfrm>
              <a:off x="6548158" y="372972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9" name="object 109"/>
            <p:cNvSpPr/>
            <p:nvPr/>
          </p:nvSpPr>
          <p:spPr>
            <a:xfrm>
              <a:off x="6545871" y="3747985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0" name="object 110"/>
            <p:cNvSpPr/>
            <p:nvPr/>
          </p:nvSpPr>
          <p:spPr>
            <a:xfrm>
              <a:off x="6548158" y="377539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1" name="object 111"/>
            <p:cNvSpPr/>
            <p:nvPr/>
          </p:nvSpPr>
          <p:spPr>
            <a:xfrm>
              <a:off x="6545871" y="3793655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2" name="object 112"/>
            <p:cNvSpPr/>
            <p:nvPr/>
          </p:nvSpPr>
          <p:spPr>
            <a:xfrm>
              <a:off x="6548158" y="382106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3" name="object 113"/>
            <p:cNvSpPr/>
            <p:nvPr/>
          </p:nvSpPr>
          <p:spPr>
            <a:xfrm>
              <a:off x="6548158" y="383628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4" name="object 114"/>
            <p:cNvSpPr/>
            <p:nvPr/>
          </p:nvSpPr>
          <p:spPr>
            <a:xfrm>
              <a:off x="6548158" y="385150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5" name="object 115"/>
            <p:cNvSpPr/>
            <p:nvPr/>
          </p:nvSpPr>
          <p:spPr>
            <a:xfrm>
              <a:off x="6548158" y="386673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6" name="object 116"/>
            <p:cNvSpPr/>
            <p:nvPr/>
          </p:nvSpPr>
          <p:spPr>
            <a:xfrm>
              <a:off x="6548158" y="388195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7" name="object 117"/>
            <p:cNvSpPr/>
            <p:nvPr/>
          </p:nvSpPr>
          <p:spPr>
            <a:xfrm>
              <a:off x="6548158" y="389717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8" name="object 118"/>
            <p:cNvSpPr/>
            <p:nvPr/>
          </p:nvSpPr>
          <p:spPr>
            <a:xfrm>
              <a:off x="6545871" y="391544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9" name="object 119"/>
            <p:cNvSpPr/>
            <p:nvPr/>
          </p:nvSpPr>
          <p:spPr>
            <a:xfrm>
              <a:off x="6545871" y="3945890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0" name="object 120"/>
            <p:cNvSpPr/>
            <p:nvPr/>
          </p:nvSpPr>
          <p:spPr>
            <a:xfrm>
              <a:off x="6548158" y="397329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1" name="object 121"/>
            <p:cNvSpPr/>
            <p:nvPr/>
          </p:nvSpPr>
          <p:spPr>
            <a:xfrm>
              <a:off x="6548158" y="398851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2" name="object 122"/>
            <p:cNvSpPr/>
            <p:nvPr/>
          </p:nvSpPr>
          <p:spPr>
            <a:xfrm>
              <a:off x="6548158" y="400373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3" name="object 123"/>
            <p:cNvSpPr/>
            <p:nvPr/>
          </p:nvSpPr>
          <p:spPr>
            <a:xfrm>
              <a:off x="6548158" y="401896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4" name="object 124"/>
            <p:cNvSpPr/>
            <p:nvPr/>
          </p:nvSpPr>
          <p:spPr>
            <a:xfrm>
              <a:off x="6548158" y="403419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5" name="object 125"/>
            <p:cNvSpPr/>
            <p:nvPr/>
          </p:nvSpPr>
          <p:spPr>
            <a:xfrm>
              <a:off x="6548158" y="404940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6" name="object 126"/>
            <p:cNvSpPr/>
            <p:nvPr/>
          </p:nvSpPr>
          <p:spPr>
            <a:xfrm>
              <a:off x="6548158" y="406463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7" name="object 127"/>
            <p:cNvSpPr/>
            <p:nvPr/>
          </p:nvSpPr>
          <p:spPr>
            <a:xfrm>
              <a:off x="6548158" y="407986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8" name="object 128"/>
            <p:cNvSpPr/>
            <p:nvPr/>
          </p:nvSpPr>
          <p:spPr>
            <a:xfrm>
              <a:off x="6548158" y="409507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9" name="object 129"/>
            <p:cNvSpPr/>
            <p:nvPr/>
          </p:nvSpPr>
          <p:spPr>
            <a:xfrm>
              <a:off x="6548158" y="411030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0" name="object 130"/>
            <p:cNvSpPr/>
            <p:nvPr/>
          </p:nvSpPr>
          <p:spPr>
            <a:xfrm>
              <a:off x="6548158" y="412553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1" name="object 131"/>
            <p:cNvSpPr/>
            <p:nvPr/>
          </p:nvSpPr>
          <p:spPr>
            <a:xfrm>
              <a:off x="6548158" y="414074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2" name="object 132"/>
            <p:cNvSpPr/>
            <p:nvPr/>
          </p:nvSpPr>
          <p:spPr>
            <a:xfrm>
              <a:off x="6548158" y="415597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3" name="object 133"/>
            <p:cNvSpPr/>
            <p:nvPr/>
          </p:nvSpPr>
          <p:spPr>
            <a:xfrm>
              <a:off x="6548158" y="417120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4" name="object 134"/>
            <p:cNvSpPr/>
            <p:nvPr/>
          </p:nvSpPr>
          <p:spPr>
            <a:xfrm>
              <a:off x="6548158" y="418641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5" name="object 135"/>
            <p:cNvSpPr/>
            <p:nvPr/>
          </p:nvSpPr>
          <p:spPr>
            <a:xfrm>
              <a:off x="6548158" y="420164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6" name="object 136"/>
            <p:cNvSpPr/>
            <p:nvPr/>
          </p:nvSpPr>
          <p:spPr>
            <a:xfrm>
              <a:off x="6548158" y="421686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7" name="object 137"/>
            <p:cNvSpPr/>
            <p:nvPr/>
          </p:nvSpPr>
          <p:spPr>
            <a:xfrm>
              <a:off x="6545871" y="4235132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8" name="object 138"/>
            <p:cNvSpPr/>
            <p:nvPr/>
          </p:nvSpPr>
          <p:spPr>
            <a:xfrm>
              <a:off x="6548158" y="426253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9" name="object 139"/>
            <p:cNvSpPr/>
            <p:nvPr/>
          </p:nvSpPr>
          <p:spPr>
            <a:xfrm>
              <a:off x="6548158" y="427776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0" name="object 140"/>
            <p:cNvSpPr/>
            <p:nvPr/>
          </p:nvSpPr>
          <p:spPr>
            <a:xfrm>
              <a:off x="6548158" y="429298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1" name="object 141"/>
            <p:cNvSpPr/>
            <p:nvPr/>
          </p:nvSpPr>
          <p:spPr>
            <a:xfrm>
              <a:off x="6548158" y="430820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2" name="object 142"/>
            <p:cNvSpPr/>
            <p:nvPr/>
          </p:nvSpPr>
          <p:spPr>
            <a:xfrm>
              <a:off x="6548158" y="432343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3" name="object 143"/>
            <p:cNvSpPr/>
            <p:nvPr/>
          </p:nvSpPr>
          <p:spPr>
            <a:xfrm>
              <a:off x="6548158" y="433865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4" name="object 144"/>
            <p:cNvSpPr/>
            <p:nvPr/>
          </p:nvSpPr>
          <p:spPr>
            <a:xfrm>
              <a:off x="6545871" y="4356919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5" name="object 145"/>
            <p:cNvSpPr/>
            <p:nvPr/>
          </p:nvSpPr>
          <p:spPr>
            <a:xfrm>
              <a:off x="6545871" y="438736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6" name="object 146"/>
            <p:cNvSpPr/>
            <p:nvPr/>
          </p:nvSpPr>
          <p:spPr>
            <a:xfrm>
              <a:off x="6503987" y="3136011"/>
              <a:ext cx="36830" cy="0"/>
            </a:xfrm>
            <a:custGeom>
              <a:avLst/>
              <a:gdLst/>
              <a:ahLst/>
              <a:cxnLst/>
              <a:rect l="l" t="t" r="r" b="b"/>
              <a:pathLst>
                <a:path w="36829">
                  <a:moveTo>
                    <a:pt x="0" y="0"/>
                  </a:moveTo>
                  <a:lnTo>
                    <a:pt x="6083" y="0"/>
                  </a:lnTo>
                </a:path>
                <a:path w="36829">
                  <a:moveTo>
                    <a:pt x="15227" y="0"/>
                  </a:moveTo>
                  <a:lnTo>
                    <a:pt x="21323" y="0"/>
                  </a:lnTo>
                </a:path>
                <a:path w="36829">
                  <a:moveTo>
                    <a:pt x="30454" y="0"/>
                  </a:moveTo>
                  <a:lnTo>
                    <a:pt x="36550" y="0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7" name="object 147"/>
            <p:cNvSpPr/>
            <p:nvPr/>
          </p:nvSpPr>
          <p:spPr>
            <a:xfrm>
              <a:off x="6549682" y="3136011"/>
              <a:ext cx="1905" cy="0"/>
            </a:xfrm>
            <a:custGeom>
              <a:avLst/>
              <a:gdLst/>
              <a:ahLst/>
              <a:cxnLst/>
              <a:rect l="l" t="t" r="r" b="b"/>
              <a:pathLst>
                <a:path w="1904">
                  <a:moveTo>
                    <a:pt x="761" y="-2285"/>
                  </a:moveTo>
                  <a:lnTo>
                    <a:pt x="761" y="2285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8" name="object 148"/>
            <p:cNvSpPr/>
            <p:nvPr/>
          </p:nvSpPr>
          <p:spPr>
            <a:xfrm>
              <a:off x="1005293" y="4411725"/>
              <a:ext cx="5535295" cy="0"/>
            </a:xfrm>
            <a:custGeom>
              <a:avLst/>
              <a:gdLst/>
              <a:ahLst/>
              <a:cxnLst/>
              <a:rect l="l" t="t" r="r" b="b"/>
              <a:pathLst>
                <a:path w="5535295">
                  <a:moveTo>
                    <a:pt x="0" y="0"/>
                  </a:moveTo>
                  <a:lnTo>
                    <a:pt x="6096" y="0"/>
                  </a:lnTo>
                </a:path>
                <a:path w="5535295">
                  <a:moveTo>
                    <a:pt x="15240" y="0"/>
                  </a:moveTo>
                  <a:lnTo>
                    <a:pt x="21336" y="0"/>
                  </a:lnTo>
                </a:path>
                <a:path w="5535295">
                  <a:moveTo>
                    <a:pt x="30467" y="0"/>
                  </a:moveTo>
                  <a:lnTo>
                    <a:pt x="36563" y="0"/>
                  </a:lnTo>
                </a:path>
                <a:path w="5535295">
                  <a:moveTo>
                    <a:pt x="45694" y="0"/>
                  </a:moveTo>
                  <a:lnTo>
                    <a:pt x="51790" y="0"/>
                  </a:lnTo>
                </a:path>
                <a:path w="5535295">
                  <a:moveTo>
                    <a:pt x="60934" y="0"/>
                  </a:moveTo>
                  <a:lnTo>
                    <a:pt x="67030" y="0"/>
                  </a:lnTo>
                </a:path>
                <a:path w="5535295">
                  <a:moveTo>
                    <a:pt x="76161" y="0"/>
                  </a:moveTo>
                  <a:lnTo>
                    <a:pt x="82257" y="0"/>
                  </a:lnTo>
                </a:path>
                <a:path w="5535295">
                  <a:moveTo>
                    <a:pt x="91401" y="0"/>
                  </a:moveTo>
                  <a:lnTo>
                    <a:pt x="97485" y="0"/>
                  </a:lnTo>
                </a:path>
                <a:path w="5535295">
                  <a:moveTo>
                    <a:pt x="106629" y="0"/>
                  </a:moveTo>
                  <a:lnTo>
                    <a:pt x="112725" y="0"/>
                  </a:lnTo>
                </a:path>
                <a:path w="5535295">
                  <a:moveTo>
                    <a:pt x="121856" y="0"/>
                  </a:moveTo>
                  <a:lnTo>
                    <a:pt x="127952" y="0"/>
                  </a:lnTo>
                </a:path>
                <a:path w="5535295">
                  <a:moveTo>
                    <a:pt x="137096" y="0"/>
                  </a:moveTo>
                  <a:lnTo>
                    <a:pt x="143179" y="0"/>
                  </a:lnTo>
                </a:path>
                <a:path w="5535295">
                  <a:moveTo>
                    <a:pt x="152323" y="0"/>
                  </a:moveTo>
                  <a:lnTo>
                    <a:pt x="158419" y="0"/>
                  </a:lnTo>
                </a:path>
                <a:path w="5535295">
                  <a:moveTo>
                    <a:pt x="167551" y="0"/>
                  </a:moveTo>
                  <a:lnTo>
                    <a:pt x="173647" y="0"/>
                  </a:lnTo>
                </a:path>
                <a:path w="5535295">
                  <a:moveTo>
                    <a:pt x="182791" y="0"/>
                  </a:moveTo>
                  <a:lnTo>
                    <a:pt x="188874" y="0"/>
                  </a:lnTo>
                </a:path>
                <a:path w="5535295">
                  <a:moveTo>
                    <a:pt x="198018" y="0"/>
                  </a:moveTo>
                  <a:lnTo>
                    <a:pt x="204114" y="0"/>
                  </a:lnTo>
                </a:path>
                <a:path w="5535295">
                  <a:moveTo>
                    <a:pt x="213245" y="0"/>
                  </a:moveTo>
                  <a:lnTo>
                    <a:pt x="219341" y="0"/>
                  </a:lnTo>
                </a:path>
                <a:path w="5535295">
                  <a:moveTo>
                    <a:pt x="228485" y="0"/>
                  </a:moveTo>
                  <a:lnTo>
                    <a:pt x="234569" y="0"/>
                  </a:lnTo>
                </a:path>
                <a:path w="5535295">
                  <a:moveTo>
                    <a:pt x="243712" y="0"/>
                  </a:moveTo>
                  <a:lnTo>
                    <a:pt x="249809" y="0"/>
                  </a:lnTo>
                </a:path>
                <a:path w="5535295">
                  <a:moveTo>
                    <a:pt x="258940" y="0"/>
                  </a:moveTo>
                  <a:lnTo>
                    <a:pt x="265036" y="0"/>
                  </a:lnTo>
                </a:path>
                <a:path w="5535295">
                  <a:moveTo>
                    <a:pt x="274180" y="0"/>
                  </a:moveTo>
                  <a:lnTo>
                    <a:pt x="280276" y="0"/>
                  </a:lnTo>
                </a:path>
                <a:path w="5535295">
                  <a:moveTo>
                    <a:pt x="289407" y="0"/>
                  </a:moveTo>
                  <a:lnTo>
                    <a:pt x="295503" y="0"/>
                  </a:lnTo>
                </a:path>
                <a:path w="5535295">
                  <a:moveTo>
                    <a:pt x="304647" y="0"/>
                  </a:moveTo>
                  <a:lnTo>
                    <a:pt x="310730" y="0"/>
                  </a:lnTo>
                </a:path>
                <a:path w="5535295">
                  <a:moveTo>
                    <a:pt x="319874" y="0"/>
                  </a:moveTo>
                  <a:lnTo>
                    <a:pt x="325970" y="0"/>
                  </a:lnTo>
                </a:path>
                <a:path w="5535295">
                  <a:moveTo>
                    <a:pt x="335102" y="0"/>
                  </a:moveTo>
                  <a:lnTo>
                    <a:pt x="341198" y="0"/>
                  </a:lnTo>
                </a:path>
                <a:path w="5535295">
                  <a:moveTo>
                    <a:pt x="350342" y="0"/>
                  </a:moveTo>
                  <a:lnTo>
                    <a:pt x="356425" y="0"/>
                  </a:lnTo>
                </a:path>
                <a:path w="5535295">
                  <a:moveTo>
                    <a:pt x="365569" y="0"/>
                  </a:moveTo>
                  <a:lnTo>
                    <a:pt x="371665" y="0"/>
                  </a:lnTo>
                </a:path>
                <a:path w="5535295">
                  <a:moveTo>
                    <a:pt x="380796" y="0"/>
                  </a:moveTo>
                  <a:lnTo>
                    <a:pt x="386892" y="0"/>
                  </a:lnTo>
                </a:path>
                <a:path w="5535295">
                  <a:moveTo>
                    <a:pt x="396036" y="0"/>
                  </a:moveTo>
                  <a:lnTo>
                    <a:pt x="402120" y="0"/>
                  </a:lnTo>
                </a:path>
                <a:path w="5535295">
                  <a:moveTo>
                    <a:pt x="411264" y="0"/>
                  </a:moveTo>
                  <a:lnTo>
                    <a:pt x="417360" y="0"/>
                  </a:lnTo>
                </a:path>
                <a:path w="5535295">
                  <a:moveTo>
                    <a:pt x="426491" y="0"/>
                  </a:moveTo>
                  <a:lnTo>
                    <a:pt x="432587" y="0"/>
                  </a:lnTo>
                </a:path>
                <a:path w="5535295">
                  <a:moveTo>
                    <a:pt x="441731" y="0"/>
                  </a:moveTo>
                  <a:lnTo>
                    <a:pt x="447814" y="0"/>
                  </a:lnTo>
                </a:path>
                <a:path w="5535295">
                  <a:moveTo>
                    <a:pt x="456958" y="0"/>
                  </a:moveTo>
                  <a:lnTo>
                    <a:pt x="463054" y="0"/>
                  </a:lnTo>
                </a:path>
                <a:path w="5535295">
                  <a:moveTo>
                    <a:pt x="472186" y="0"/>
                  </a:moveTo>
                  <a:lnTo>
                    <a:pt x="478281" y="0"/>
                  </a:lnTo>
                </a:path>
                <a:path w="5535295">
                  <a:moveTo>
                    <a:pt x="487426" y="0"/>
                  </a:moveTo>
                  <a:lnTo>
                    <a:pt x="493522" y="0"/>
                  </a:lnTo>
                </a:path>
                <a:path w="5535295">
                  <a:moveTo>
                    <a:pt x="502653" y="0"/>
                  </a:moveTo>
                  <a:lnTo>
                    <a:pt x="508749" y="0"/>
                  </a:lnTo>
                </a:path>
                <a:path w="5535295">
                  <a:moveTo>
                    <a:pt x="517893" y="0"/>
                  </a:moveTo>
                  <a:lnTo>
                    <a:pt x="523976" y="0"/>
                  </a:lnTo>
                </a:path>
                <a:path w="5535295">
                  <a:moveTo>
                    <a:pt x="533120" y="0"/>
                  </a:moveTo>
                  <a:lnTo>
                    <a:pt x="539216" y="0"/>
                  </a:lnTo>
                </a:path>
                <a:path w="5535295">
                  <a:moveTo>
                    <a:pt x="548347" y="0"/>
                  </a:moveTo>
                  <a:lnTo>
                    <a:pt x="554443" y="0"/>
                  </a:lnTo>
                </a:path>
                <a:path w="5535295">
                  <a:moveTo>
                    <a:pt x="563587" y="0"/>
                  </a:moveTo>
                  <a:lnTo>
                    <a:pt x="569671" y="0"/>
                  </a:lnTo>
                </a:path>
                <a:path w="5535295">
                  <a:moveTo>
                    <a:pt x="578815" y="0"/>
                  </a:moveTo>
                  <a:lnTo>
                    <a:pt x="584911" y="0"/>
                  </a:lnTo>
                </a:path>
                <a:path w="5535295">
                  <a:moveTo>
                    <a:pt x="594042" y="0"/>
                  </a:moveTo>
                  <a:lnTo>
                    <a:pt x="600138" y="0"/>
                  </a:lnTo>
                </a:path>
                <a:path w="5535295">
                  <a:moveTo>
                    <a:pt x="609282" y="0"/>
                  </a:moveTo>
                  <a:lnTo>
                    <a:pt x="615365" y="0"/>
                  </a:lnTo>
                </a:path>
                <a:path w="5535295">
                  <a:moveTo>
                    <a:pt x="624509" y="0"/>
                  </a:moveTo>
                  <a:lnTo>
                    <a:pt x="630605" y="0"/>
                  </a:lnTo>
                </a:path>
                <a:path w="5535295">
                  <a:moveTo>
                    <a:pt x="639737" y="0"/>
                  </a:moveTo>
                  <a:lnTo>
                    <a:pt x="645833" y="0"/>
                  </a:lnTo>
                </a:path>
                <a:path w="5535295">
                  <a:moveTo>
                    <a:pt x="654977" y="0"/>
                  </a:moveTo>
                  <a:lnTo>
                    <a:pt x="661060" y="0"/>
                  </a:lnTo>
                </a:path>
                <a:path w="5535295">
                  <a:moveTo>
                    <a:pt x="670204" y="0"/>
                  </a:moveTo>
                  <a:lnTo>
                    <a:pt x="676300" y="0"/>
                  </a:lnTo>
                </a:path>
                <a:path w="5535295">
                  <a:moveTo>
                    <a:pt x="685431" y="0"/>
                  </a:moveTo>
                  <a:lnTo>
                    <a:pt x="691527" y="0"/>
                  </a:lnTo>
                </a:path>
                <a:path w="5535295">
                  <a:moveTo>
                    <a:pt x="700671" y="0"/>
                  </a:moveTo>
                  <a:lnTo>
                    <a:pt x="706754" y="0"/>
                  </a:lnTo>
                </a:path>
                <a:path w="5535295">
                  <a:moveTo>
                    <a:pt x="715898" y="0"/>
                  </a:moveTo>
                  <a:lnTo>
                    <a:pt x="721995" y="0"/>
                  </a:lnTo>
                </a:path>
                <a:path w="5535295">
                  <a:moveTo>
                    <a:pt x="731126" y="0"/>
                  </a:moveTo>
                  <a:lnTo>
                    <a:pt x="737222" y="0"/>
                  </a:lnTo>
                </a:path>
                <a:path w="5535295">
                  <a:moveTo>
                    <a:pt x="746366" y="0"/>
                  </a:moveTo>
                  <a:lnTo>
                    <a:pt x="752462" y="0"/>
                  </a:lnTo>
                </a:path>
                <a:path w="5535295">
                  <a:moveTo>
                    <a:pt x="761593" y="0"/>
                  </a:moveTo>
                  <a:lnTo>
                    <a:pt x="767689" y="0"/>
                  </a:lnTo>
                </a:path>
                <a:path w="5535295">
                  <a:moveTo>
                    <a:pt x="776833" y="0"/>
                  </a:moveTo>
                  <a:lnTo>
                    <a:pt x="782916" y="0"/>
                  </a:lnTo>
                </a:path>
                <a:path w="5535295">
                  <a:moveTo>
                    <a:pt x="792060" y="0"/>
                  </a:moveTo>
                  <a:lnTo>
                    <a:pt x="798156" y="0"/>
                  </a:lnTo>
                </a:path>
                <a:path w="5535295">
                  <a:moveTo>
                    <a:pt x="807288" y="0"/>
                  </a:moveTo>
                  <a:lnTo>
                    <a:pt x="813384" y="0"/>
                  </a:lnTo>
                </a:path>
                <a:path w="5535295">
                  <a:moveTo>
                    <a:pt x="822528" y="0"/>
                  </a:moveTo>
                  <a:lnTo>
                    <a:pt x="828611" y="0"/>
                  </a:lnTo>
                </a:path>
                <a:path w="5535295">
                  <a:moveTo>
                    <a:pt x="837755" y="0"/>
                  </a:moveTo>
                  <a:lnTo>
                    <a:pt x="843851" y="0"/>
                  </a:lnTo>
                </a:path>
                <a:path w="5535295">
                  <a:moveTo>
                    <a:pt x="852982" y="0"/>
                  </a:moveTo>
                  <a:lnTo>
                    <a:pt x="859078" y="0"/>
                  </a:lnTo>
                </a:path>
                <a:path w="5535295">
                  <a:moveTo>
                    <a:pt x="868222" y="0"/>
                  </a:moveTo>
                  <a:lnTo>
                    <a:pt x="874306" y="0"/>
                  </a:lnTo>
                </a:path>
                <a:path w="5535295">
                  <a:moveTo>
                    <a:pt x="883450" y="0"/>
                  </a:moveTo>
                  <a:lnTo>
                    <a:pt x="889546" y="0"/>
                  </a:lnTo>
                </a:path>
                <a:path w="5535295">
                  <a:moveTo>
                    <a:pt x="898677" y="0"/>
                  </a:moveTo>
                  <a:lnTo>
                    <a:pt x="904773" y="0"/>
                  </a:lnTo>
                </a:path>
                <a:path w="5535295">
                  <a:moveTo>
                    <a:pt x="913917" y="0"/>
                  </a:moveTo>
                  <a:lnTo>
                    <a:pt x="920000" y="0"/>
                  </a:lnTo>
                </a:path>
                <a:path w="5535295">
                  <a:moveTo>
                    <a:pt x="929144" y="0"/>
                  </a:moveTo>
                  <a:lnTo>
                    <a:pt x="935240" y="0"/>
                  </a:lnTo>
                </a:path>
                <a:path w="5535295">
                  <a:moveTo>
                    <a:pt x="944372" y="0"/>
                  </a:moveTo>
                  <a:lnTo>
                    <a:pt x="950468" y="0"/>
                  </a:lnTo>
                </a:path>
                <a:path w="5535295">
                  <a:moveTo>
                    <a:pt x="959612" y="0"/>
                  </a:moveTo>
                  <a:lnTo>
                    <a:pt x="965708" y="0"/>
                  </a:lnTo>
                </a:path>
                <a:path w="5535295">
                  <a:moveTo>
                    <a:pt x="974839" y="0"/>
                  </a:moveTo>
                  <a:lnTo>
                    <a:pt x="980935" y="0"/>
                  </a:lnTo>
                </a:path>
                <a:path w="5535295">
                  <a:moveTo>
                    <a:pt x="990079" y="0"/>
                  </a:moveTo>
                  <a:lnTo>
                    <a:pt x="996162" y="0"/>
                  </a:lnTo>
                </a:path>
                <a:path w="5535295">
                  <a:moveTo>
                    <a:pt x="1005306" y="0"/>
                  </a:moveTo>
                  <a:lnTo>
                    <a:pt x="1011402" y="0"/>
                  </a:lnTo>
                </a:path>
                <a:path w="5535295">
                  <a:moveTo>
                    <a:pt x="1020533" y="0"/>
                  </a:moveTo>
                  <a:lnTo>
                    <a:pt x="1026629" y="0"/>
                  </a:lnTo>
                </a:path>
                <a:path w="5535295">
                  <a:moveTo>
                    <a:pt x="1035773" y="0"/>
                  </a:moveTo>
                  <a:lnTo>
                    <a:pt x="1041857" y="0"/>
                  </a:lnTo>
                </a:path>
                <a:path w="5535295">
                  <a:moveTo>
                    <a:pt x="1051001" y="0"/>
                  </a:moveTo>
                  <a:lnTo>
                    <a:pt x="1057097" y="0"/>
                  </a:lnTo>
                </a:path>
                <a:path w="5535295">
                  <a:moveTo>
                    <a:pt x="1066228" y="0"/>
                  </a:moveTo>
                  <a:lnTo>
                    <a:pt x="1072324" y="0"/>
                  </a:lnTo>
                </a:path>
                <a:path w="5535295">
                  <a:moveTo>
                    <a:pt x="1081468" y="0"/>
                  </a:moveTo>
                  <a:lnTo>
                    <a:pt x="1087551" y="0"/>
                  </a:lnTo>
                </a:path>
                <a:path w="5535295">
                  <a:moveTo>
                    <a:pt x="1096695" y="0"/>
                  </a:moveTo>
                  <a:lnTo>
                    <a:pt x="1102791" y="0"/>
                  </a:lnTo>
                </a:path>
                <a:path w="5535295">
                  <a:moveTo>
                    <a:pt x="1111923" y="0"/>
                  </a:moveTo>
                  <a:lnTo>
                    <a:pt x="1118019" y="0"/>
                  </a:lnTo>
                </a:path>
                <a:path w="5535295">
                  <a:moveTo>
                    <a:pt x="1127163" y="0"/>
                  </a:moveTo>
                  <a:lnTo>
                    <a:pt x="1133246" y="0"/>
                  </a:lnTo>
                </a:path>
                <a:path w="5535295">
                  <a:moveTo>
                    <a:pt x="1142390" y="0"/>
                  </a:moveTo>
                  <a:lnTo>
                    <a:pt x="1148486" y="0"/>
                  </a:lnTo>
                </a:path>
                <a:path w="5535295">
                  <a:moveTo>
                    <a:pt x="1157617" y="0"/>
                  </a:moveTo>
                  <a:lnTo>
                    <a:pt x="1163713" y="0"/>
                  </a:lnTo>
                </a:path>
                <a:path w="5535295">
                  <a:moveTo>
                    <a:pt x="1172857" y="0"/>
                  </a:moveTo>
                  <a:lnTo>
                    <a:pt x="1178953" y="0"/>
                  </a:lnTo>
                </a:path>
                <a:path w="5535295">
                  <a:moveTo>
                    <a:pt x="1188085" y="0"/>
                  </a:moveTo>
                  <a:lnTo>
                    <a:pt x="1194181" y="0"/>
                  </a:lnTo>
                </a:path>
                <a:path w="5535295">
                  <a:moveTo>
                    <a:pt x="1203312" y="0"/>
                  </a:moveTo>
                  <a:lnTo>
                    <a:pt x="1209408" y="0"/>
                  </a:lnTo>
                </a:path>
                <a:path w="5535295">
                  <a:moveTo>
                    <a:pt x="1218552" y="0"/>
                  </a:moveTo>
                  <a:lnTo>
                    <a:pt x="1224648" y="0"/>
                  </a:lnTo>
                </a:path>
                <a:path w="5535295">
                  <a:moveTo>
                    <a:pt x="1233779" y="0"/>
                  </a:moveTo>
                  <a:lnTo>
                    <a:pt x="1239875" y="0"/>
                  </a:lnTo>
                </a:path>
                <a:path w="5535295">
                  <a:moveTo>
                    <a:pt x="1249019" y="0"/>
                  </a:moveTo>
                  <a:lnTo>
                    <a:pt x="1255102" y="0"/>
                  </a:lnTo>
                </a:path>
                <a:path w="5535295">
                  <a:moveTo>
                    <a:pt x="1264246" y="0"/>
                  </a:moveTo>
                  <a:lnTo>
                    <a:pt x="1270342" y="0"/>
                  </a:lnTo>
                </a:path>
                <a:path w="5535295">
                  <a:moveTo>
                    <a:pt x="1279474" y="0"/>
                  </a:moveTo>
                  <a:lnTo>
                    <a:pt x="1285570" y="0"/>
                  </a:lnTo>
                </a:path>
                <a:path w="5535295">
                  <a:moveTo>
                    <a:pt x="1294714" y="0"/>
                  </a:moveTo>
                  <a:lnTo>
                    <a:pt x="1300797" y="0"/>
                  </a:lnTo>
                </a:path>
                <a:path w="5535295">
                  <a:moveTo>
                    <a:pt x="1309941" y="0"/>
                  </a:moveTo>
                  <a:lnTo>
                    <a:pt x="1316037" y="0"/>
                  </a:lnTo>
                </a:path>
                <a:path w="5535295">
                  <a:moveTo>
                    <a:pt x="1325168" y="0"/>
                  </a:moveTo>
                  <a:lnTo>
                    <a:pt x="1331264" y="0"/>
                  </a:lnTo>
                </a:path>
                <a:path w="5535295">
                  <a:moveTo>
                    <a:pt x="1340408" y="0"/>
                  </a:moveTo>
                  <a:lnTo>
                    <a:pt x="1346492" y="0"/>
                  </a:lnTo>
                </a:path>
                <a:path w="5535295">
                  <a:moveTo>
                    <a:pt x="1355636" y="0"/>
                  </a:moveTo>
                  <a:lnTo>
                    <a:pt x="1361732" y="0"/>
                  </a:lnTo>
                </a:path>
                <a:path w="5535295">
                  <a:moveTo>
                    <a:pt x="1370863" y="0"/>
                  </a:moveTo>
                  <a:lnTo>
                    <a:pt x="1376959" y="0"/>
                  </a:lnTo>
                </a:path>
                <a:path w="5535295">
                  <a:moveTo>
                    <a:pt x="1386103" y="0"/>
                  </a:moveTo>
                  <a:lnTo>
                    <a:pt x="1392186" y="0"/>
                  </a:lnTo>
                </a:path>
                <a:path w="5535295">
                  <a:moveTo>
                    <a:pt x="1401330" y="0"/>
                  </a:moveTo>
                  <a:lnTo>
                    <a:pt x="1407426" y="0"/>
                  </a:lnTo>
                </a:path>
                <a:path w="5535295">
                  <a:moveTo>
                    <a:pt x="1416558" y="0"/>
                  </a:moveTo>
                  <a:lnTo>
                    <a:pt x="1422654" y="0"/>
                  </a:lnTo>
                </a:path>
                <a:path w="5535295">
                  <a:moveTo>
                    <a:pt x="1431798" y="0"/>
                  </a:moveTo>
                  <a:lnTo>
                    <a:pt x="1437894" y="0"/>
                  </a:lnTo>
                </a:path>
                <a:path w="5535295">
                  <a:moveTo>
                    <a:pt x="1447025" y="0"/>
                  </a:moveTo>
                  <a:lnTo>
                    <a:pt x="1453121" y="0"/>
                  </a:lnTo>
                </a:path>
                <a:path w="5535295">
                  <a:moveTo>
                    <a:pt x="1462265" y="0"/>
                  </a:moveTo>
                  <a:lnTo>
                    <a:pt x="1468348" y="0"/>
                  </a:lnTo>
                </a:path>
                <a:path w="5535295">
                  <a:moveTo>
                    <a:pt x="1477492" y="0"/>
                  </a:moveTo>
                  <a:lnTo>
                    <a:pt x="1483588" y="0"/>
                  </a:lnTo>
                </a:path>
                <a:path w="5535295">
                  <a:moveTo>
                    <a:pt x="1492719" y="0"/>
                  </a:moveTo>
                  <a:lnTo>
                    <a:pt x="1498815" y="0"/>
                  </a:lnTo>
                </a:path>
                <a:path w="5535295">
                  <a:moveTo>
                    <a:pt x="1507959" y="0"/>
                  </a:moveTo>
                  <a:lnTo>
                    <a:pt x="1514043" y="0"/>
                  </a:lnTo>
                </a:path>
                <a:path w="5535295">
                  <a:moveTo>
                    <a:pt x="1523187" y="0"/>
                  </a:moveTo>
                  <a:lnTo>
                    <a:pt x="1529283" y="0"/>
                  </a:lnTo>
                </a:path>
                <a:path w="5535295">
                  <a:moveTo>
                    <a:pt x="1538414" y="0"/>
                  </a:moveTo>
                  <a:lnTo>
                    <a:pt x="1544510" y="0"/>
                  </a:lnTo>
                </a:path>
                <a:path w="5535295">
                  <a:moveTo>
                    <a:pt x="1553654" y="0"/>
                  </a:moveTo>
                  <a:lnTo>
                    <a:pt x="1559737" y="0"/>
                  </a:lnTo>
                </a:path>
                <a:path w="5535295">
                  <a:moveTo>
                    <a:pt x="1568881" y="0"/>
                  </a:moveTo>
                  <a:lnTo>
                    <a:pt x="1574977" y="0"/>
                  </a:lnTo>
                </a:path>
                <a:path w="5535295">
                  <a:moveTo>
                    <a:pt x="1584109" y="0"/>
                  </a:moveTo>
                  <a:lnTo>
                    <a:pt x="1590205" y="0"/>
                  </a:lnTo>
                </a:path>
                <a:path w="5535295">
                  <a:moveTo>
                    <a:pt x="1599349" y="0"/>
                  </a:moveTo>
                  <a:lnTo>
                    <a:pt x="1605432" y="0"/>
                  </a:lnTo>
                </a:path>
                <a:path w="5535295">
                  <a:moveTo>
                    <a:pt x="1614576" y="0"/>
                  </a:moveTo>
                  <a:lnTo>
                    <a:pt x="1620672" y="0"/>
                  </a:lnTo>
                </a:path>
                <a:path w="5535295">
                  <a:moveTo>
                    <a:pt x="1629803" y="0"/>
                  </a:moveTo>
                  <a:lnTo>
                    <a:pt x="1635899" y="0"/>
                  </a:lnTo>
                </a:path>
                <a:path w="5535295">
                  <a:moveTo>
                    <a:pt x="1645043" y="0"/>
                  </a:moveTo>
                  <a:lnTo>
                    <a:pt x="1651139" y="0"/>
                  </a:lnTo>
                </a:path>
                <a:path w="5535295">
                  <a:moveTo>
                    <a:pt x="1660271" y="0"/>
                  </a:moveTo>
                  <a:lnTo>
                    <a:pt x="1666366" y="0"/>
                  </a:lnTo>
                </a:path>
                <a:path w="5535295">
                  <a:moveTo>
                    <a:pt x="1675498" y="0"/>
                  </a:moveTo>
                  <a:lnTo>
                    <a:pt x="1681594" y="0"/>
                  </a:lnTo>
                </a:path>
                <a:path w="5535295">
                  <a:moveTo>
                    <a:pt x="1690738" y="0"/>
                  </a:moveTo>
                  <a:lnTo>
                    <a:pt x="1696834" y="0"/>
                  </a:lnTo>
                </a:path>
                <a:path w="5535295">
                  <a:moveTo>
                    <a:pt x="1705965" y="0"/>
                  </a:moveTo>
                  <a:lnTo>
                    <a:pt x="1712061" y="0"/>
                  </a:lnTo>
                </a:path>
                <a:path w="5535295">
                  <a:moveTo>
                    <a:pt x="1721205" y="0"/>
                  </a:moveTo>
                  <a:lnTo>
                    <a:pt x="1727288" y="0"/>
                  </a:lnTo>
                </a:path>
                <a:path w="5535295">
                  <a:moveTo>
                    <a:pt x="1736432" y="0"/>
                  </a:moveTo>
                  <a:lnTo>
                    <a:pt x="1742528" y="0"/>
                  </a:lnTo>
                </a:path>
                <a:path w="5535295">
                  <a:moveTo>
                    <a:pt x="1751660" y="0"/>
                  </a:moveTo>
                  <a:lnTo>
                    <a:pt x="1757756" y="0"/>
                  </a:lnTo>
                </a:path>
                <a:path w="5535295">
                  <a:moveTo>
                    <a:pt x="1766900" y="0"/>
                  </a:moveTo>
                  <a:lnTo>
                    <a:pt x="1772983" y="0"/>
                  </a:lnTo>
                </a:path>
                <a:path w="5535295">
                  <a:moveTo>
                    <a:pt x="1782127" y="0"/>
                  </a:moveTo>
                  <a:lnTo>
                    <a:pt x="1788223" y="0"/>
                  </a:lnTo>
                </a:path>
                <a:path w="5535295">
                  <a:moveTo>
                    <a:pt x="1797354" y="0"/>
                  </a:moveTo>
                  <a:lnTo>
                    <a:pt x="1803450" y="0"/>
                  </a:lnTo>
                </a:path>
                <a:path w="5535295">
                  <a:moveTo>
                    <a:pt x="1812594" y="0"/>
                  </a:moveTo>
                  <a:lnTo>
                    <a:pt x="1818678" y="0"/>
                  </a:lnTo>
                </a:path>
                <a:path w="5535295">
                  <a:moveTo>
                    <a:pt x="1827822" y="0"/>
                  </a:moveTo>
                  <a:lnTo>
                    <a:pt x="1833918" y="0"/>
                  </a:lnTo>
                </a:path>
                <a:path w="5535295">
                  <a:moveTo>
                    <a:pt x="1843049" y="0"/>
                  </a:moveTo>
                  <a:lnTo>
                    <a:pt x="1849145" y="0"/>
                  </a:lnTo>
                </a:path>
                <a:path w="5535295">
                  <a:moveTo>
                    <a:pt x="1858289" y="0"/>
                  </a:moveTo>
                  <a:lnTo>
                    <a:pt x="1864372" y="0"/>
                  </a:lnTo>
                </a:path>
                <a:path w="5535295">
                  <a:moveTo>
                    <a:pt x="1873516" y="0"/>
                  </a:moveTo>
                  <a:lnTo>
                    <a:pt x="1879612" y="0"/>
                  </a:lnTo>
                </a:path>
                <a:path w="5535295">
                  <a:moveTo>
                    <a:pt x="1888744" y="0"/>
                  </a:moveTo>
                  <a:lnTo>
                    <a:pt x="1894839" y="0"/>
                  </a:lnTo>
                </a:path>
                <a:path w="5535295">
                  <a:moveTo>
                    <a:pt x="1903984" y="0"/>
                  </a:moveTo>
                  <a:lnTo>
                    <a:pt x="1910079" y="0"/>
                  </a:lnTo>
                </a:path>
                <a:path w="5535295">
                  <a:moveTo>
                    <a:pt x="1919211" y="0"/>
                  </a:moveTo>
                  <a:lnTo>
                    <a:pt x="1925307" y="0"/>
                  </a:lnTo>
                </a:path>
                <a:path w="5535295">
                  <a:moveTo>
                    <a:pt x="1934451" y="0"/>
                  </a:moveTo>
                  <a:lnTo>
                    <a:pt x="1940534" y="0"/>
                  </a:lnTo>
                </a:path>
                <a:path w="5535295">
                  <a:moveTo>
                    <a:pt x="1949678" y="0"/>
                  </a:moveTo>
                  <a:lnTo>
                    <a:pt x="1955774" y="0"/>
                  </a:lnTo>
                </a:path>
                <a:path w="5535295">
                  <a:moveTo>
                    <a:pt x="1964905" y="0"/>
                  </a:moveTo>
                  <a:lnTo>
                    <a:pt x="1971001" y="0"/>
                  </a:lnTo>
                </a:path>
                <a:path w="5535295">
                  <a:moveTo>
                    <a:pt x="1980145" y="0"/>
                  </a:moveTo>
                  <a:lnTo>
                    <a:pt x="1986229" y="0"/>
                  </a:lnTo>
                </a:path>
                <a:path w="5535295">
                  <a:moveTo>
                    <a:pt x="1995373" y="0"/>
                  </a:moveTo>
                  <a:lnTo>
                    <a:pt x="2001469" y="0"/>
                  </a:lnTo>
                </a:path>
                <a:path w="5535295">
                  <a:moveTo>
                    <a:pt x="2010600" y="0"/>
                  </a:moveTo>
                  <a:lnTo>
                    <a:pt x="2016696" y="0"/>
                  </a:lnTo>
                </a:path>
                <a:path w="5535295">
                  <a:moveTo>
                    <a:pt x="2025840" y="0"/>
                  </a:moveTo>
                  <a:lnTo>
                    <a:pt x="2031923" y="0"/>
                  </a:lnTo>
                </a:path>
                <a:path w="5535295">
                  <a:moveTo>
                    <a:pt x="2041067" y="0"/>
                  </a:moveTo>
                  <a:lnTo>
                    <a:pt x="2047163" y="0"/>
                  </a:lnTo>
                </a:path>
                <a:path w="5535295">
                  <a:moveTo>
                    <a:pt x="2056295" y="0"/>
                  </a:moveTo>
                  <a:lnTo>
                    <a:pt x="2062391" y="0"/>
                  </a:lnTo>
                </a:path>
                <a:path w="5535295">
                  <a:moveTo>
                    <a:pt x="2071535" y="0"/>
                  </a:moveTo>
                  <a:lnTo>
                    <a:pt x="2077618" y="0"/>
                  </a:lnTo>
                </a:path>
                <a:path w="5535295">
                  <a:moveTo>
                    <a:pt x="2086762" y="0"/>
                  </a:moveTo>
                  <a:lnTo>
                    <a:pt x="2092858" y="0"/>
                  </a:lnTo>
                </a:path>
                <a:path w="5535295">
                  <a:moveTo>
                    <a:pt x="2101989" y="0"/>
                  </a:moveTo>
                  <a:lnTo>
                    <a:pt x="2108085" y="0"/>
                  </a:lnTo>
                </a:path>
                <a:path w="5535295">
                  <a:moveTo>
                    <a:pt x="2117229" y="0"/>
                  </a:moveTo>
                  <a:lnTo>
                    <a:pt x="2123325" y="0"/>
                  </a:lnTo>
                </a:path>
                <a:path w="5535295">
                  <a:moveTo>
                    <a:pt x="2132457" y="0"/>
                  </a:moveTo>
                  <a:lnTo>
                    <a:pt x="2138553" y="0"/>
                  </a:lnTo>
                </a:path>
                <a:path w="5535295">
                  <a:moveTo>
                    <a:pt x="2147684" y="0"/>
                  </a:moveTo>
                  <a:lnTo>
                    <a:pt x="2153780" y="0"/>
                  </a:lnTo>
                </a:path>
                <a:path w="5535295">
                  <a:moveTo>
                    <a:pt x="2162924" y="0"/>
                  </a:moveTo>
                  <a:lnTo>
                    <a:pt x="2169020" y="0"/>
                  </a:lnTo>
                </a:path>
                <a:path w="5535295">
                  <a:moveTo>
                    <a:pt x="2178151" y="0"/>
                  </a:moveTo>
                  <a:lnTo>
                    <a:pt x="2184247" y="0"/>
                  </a:lnTo>
                </a:path>
                <a:path w="5535295">
                  <a:moveTo>
                    <a:pt x="2193391" y="0"/>
                  </a:moveTo>
                  <a:lnTo>
                    <a:pt x="2199474" y="0"/>
                  </a:lnTo>
                </a:path>
                <a:path w="5535295">
                  <a:moveTo>
                    <a:pt x="2208618" y="0"/>
                  </a:moveTo>
                  <a:lnTo>
                    <a:pt x="2214714" y="0"/>
                  </a:lnTo>
                </a:path>
                <a:path w="5535295">
                  <a:moveTo>
                    <a:pt x="2223846" y="0"/>
                  </a:moveTo>
                  <a:lnTo>
                    <a:pt x="2229942" y="0"/>
                  </a:lnTo>
                </a:path>
                <a:path w="5535295">
                  <a:moveTo>
                    <a:pt x="2239086" y="0"/>
                  </a:moveTo>
                  <a:lnTo>
                    <a:pt x="2245169" y="0"/>
                  </a:lnTo>
                </a:path>
                <a:path w="5535295">
                  <a:moveTo>
                    <a:pt x="2254313" y="0"/>
                  </a:moveTo>
                  <a:lnTo>
                    <a:pt x="2260409" y="0"/>
                  </a:lnTo>
                </a:path>
                <a:path w="5535295">
                  <a:moveTo>
                    <a:pt x="2269540" y="0"/>
                  </a:moveTo>
                  <a:lnTo>
                    <a:pt x="2275636" y="0"/>
                  </a:lnTo>
                </a:path>
                <a:path w="5535295">
                  <a:moveTo>
                    <a:pt x="2284780" y="0"/>
                  </a:moveTo>
                  <a:lnTo>
                    <a:pt x="2290864" y="0"/>
                  </a:lnTo>
                </a:path>
                <a:path w="5535295">
                  <a:moveTo>
                    <a:pt x="2300008" y="0"/>
                  </a:moveTo>
                  <a:lnTo>
                    <a:pt x="2306104" y="0"/>
                  </a:lnTo>
                </a:path>
                <a:path w="5535295">
                  <a:moveTo>
                    <a:pt x="2315235" y="0"/>
                  </a:moveTo>
                  <a:lnTo>
                    <a:pt x="2321331" y="0"/>
                  </a:lnTo>
                </a:path>
                <a:path w="5535295">
                  <a:moveTo>
                    <a:pt x="2330475" y="0"/>
                  </a:moveTo>
                  <a:lnTo>
                    <a:pt x="2336558" y="0"/>
                  </a:lnTo>
                </a:path>
                <a:path w="5535295">
                  <a:moveTo>
                    <a:pt x="2345702" y="0"/>
                  </a:moveTo>
                  <a:lnTo>
                    <a:pt x="2351798" y="0"/>
                  </a:lnTo>
                </a:path>
                <a:path w="5535295">
                  <a:moveTo>
                    <a:pt x="2360930" y="0"/>
                  </a:moveTo>
                  <a:lnTo>
                    <a:pt x="2367026" y="0"/>
                  </a:lnTo>
                </a:path>
                <a:path w="5535295">
                  <a:moveTo>
                    <a:pt x="2376170" y="0"/>
                  </a:moveTo>
                  <a:lnTo>
                    <a:pt x="2382266" y="0"/>
                  </a:lnTo>
                </a:path>
                <a:path w="5535295">
                  <a:moveTo>
                    <a:pt x="2391397" y="0"/>
                  </a:moveTo>
                  <a:lnTo>
                    <a:pt x="2397493" y="0"/>
                  </a:lnTo>
                </a:path>
                <a:path w="5535295">
                  <a:moveTo>
                    <a:pt x="2406637" y="0"/>
                  </a:moveTo>
                  <a:lnTo>
                    <a:pt x="2412720" y="0"/>
                  </a:lnTo>
                </a:path>
                <a:path w="5535295">
                  <a:moveTo>
                    <a:pt x="2421864" y="0"/>
                  </a:moveTo>
                  <a:lnTo>
                    <a:pt x="2427960" y="0"/>
                  </a:lnTo>
                </a:path>
                <a:path w="5535295">
                  <a:moveTo>
                    <a:pt x="2437091" y="0"/>
                  </a:moveTo>
                  <a:lnTo>
                    <a:pt x="2443187" y="0"/>
                  </a:lnTo>
                </a:path>
                <a:path w="5535295">
                  <a:moveTo>
                    <a:pt x="2452331" y="0"/>
                  </a:moveTo>
                  <a:lnTo>
                    <a:pt x="2458415" y="0"/>
                  </a:lnTo>
                </a:path>
                <a:path w="5535295">
                  <a:moveTo>
                    <a:pt x="2467559" y="0"/>
                  </a:moveTo>
                  <a:lnTo>
                    <a:pt x="2473655" y="0"/>
                  </a:lnTo>
                </a:path>
                <a:path w="5535295">
                  <a:moveTo>
                    <a:pt x="2482786" y="0"/>
                  </a:moveTo>
                  <a:lnTo>
                    <a:pt x="2488882" y="0"/>
                  </a:lnTo>
                </a:path>
                <a:path w="5535295">
                  <a:moveTo>
                    <a:pt x="2498026" y="0"/>
                  </a:moveTo>
                  <a:lnTo>
                    <a:pt x="2504109" y="0"/>
                  </a:lnTo>
                </a:path>
                <a:path w="5535295">
                  <a:moveTo>
                    <a:pt x="2513253" y="0"/>
                  </a:moveTo>
                  <a:lnTo>
                    <a:pt x="2519349" y="0"/>
                  </a:lnTo>
                </a:path>
                <a:path w="5535295">
                  <a:moveTo>
                    <a:pt x="2528481" y="0"/>
                  </a:moveTo>
                  <a:lnTo>
                    <a:pt x="2534577" y="0"/>
                  </a:lnTo>
                </a:path>
                <a:path w="5535295">
                  <a:moveTo>
                    <a:pt x="2543721" y="0"/>
                  </a:moveTo>
                  <a:lnTo>
                    <a:pt x="2549804" y="0"/>
                  </a:lnTo>
                </a:path>
                <a:path w="5535295">
                  <a:moveTo>
                    <a:pt x="2558948" y="0"/>
                  </a:moveTo>
                  <a:lnTo>
                    <a:pt x="2565044" y="0"/>
                  </a:lnTo>
                </a:path>
                <a:path w="5535295">
                  <a:moveTo>
                    <a:pt x="2574175" y="0"/>
                  </a:moveTo>
                  <a:lnTo>
                    <a:pt x="2580271" y="0"/>
                  </a:lnTo>
                </a:path>
                <a:path w="5535295">
                  <a:moveTo>
                    <a:pt x="2589415" y="0"/>
                  </a:moveTo>
                  <a:lnTo>
                    <a:pt x="2595511" y="0"/>
                  </a:lnTo>
                </a:path>
                <a:path w="5535295">
                  <a:moveTo>
                    <a:pt x="2604643" y="0"/>
                  </a:moveTo>
                  <a:lnTo>
                    <a:pt x="2610739" y="0"/>
                  </a:lnTo>
                </a:path>
                <a:path w="5535295">
                  <a:moveTo>
                    <a:pt x="2619870" y="0"/>
                  </a:moveTo>
                  <a:lnTo>
                    <a:pt x="2625966" y="0"/>
                  </a:lnTo>
                </a:path>
                <a:path w="5535295">
                  <a:moveTo>
                    <a:pt x="2635110" y="0"/>
                  </a:moveTo>
                  <a:lnTo>
                    <a:pt x="2641206" y="0"/>
                  </a:lnTo>
                </a:path>
                <a:path w="5535295">
                  <a:moveTo>
                    <a:pt x="2650337" y="0"/>
                  </a:moveTo>
                  <a:lnTo>
                    <a:pt x="2656433" y="0"/>
                  </a:lnTo>
                </a:path>
                <a:path w="5535295">
                  <a:moveTo>
                    <a:pt x="2665577" y="0"/>
                  </a:moveTo>
                  <a:lnTo>
                    <a:pt x="2671660" y="0"/>
                  </a:lnTo>
                </a:path>
                <a:path w="5535295">
                  <a:moveTo>
                    <a:pt x="2680804" y="0"/>
                  </a:moveTo>
                  <a:lnTo>
                    <a:pt x="2686900" y="0"/>
                  </a:lnTo>
                </a:path>
                <a:path w="5535295">
                  <a:moveTo>
                    <a:pt x="2696032" y="0"/>
                  </a:moveTo>
                  <a:lnTo>
                    <a:pt x="2702128" y="0"/>
                  </a:lnTo>
                </a:path>
                <a:path w="5535295">
                  <a:moveTo>
                    <a:pt x="2711272" y="0"/>
                  </a:moveTo>
                  <a:lnTo>
                    <a:pt x="2717355" y="0"/>
                  </a:lnTo>
                </a:path>
                <a:path w="5535295">
                  <a:moveTo>
                    <a:pt x="2726499" y="0"/>
                  </a:moveTo>
                  <a:lnTo>
                    <a:pt x="2732595" y="0"/>
                  </a:lnTo>
                </a:path>
                <a:path w="5535295">
                  <a:moveTo>
                    <a:pt x="2741726" y="0"/>
                  </a:moveTo>
                  <a:lnTo>
                    <a:pt x="2747822" y="0"/>
                  </a:lnTo>
                </a:path>
                <a:path w="5535295">
                  <a:moveTo>
                    <a:pt x="2756966" y="0"/>
                  </a:moveTo>
                  <a:lnTo>
                    <a:pt x="2763050" y="0"/>
                  </a:lnTo>
                </a:path>
                <a:path w="5535295">
                  <a:moveTo>
                    <a:pt x="2772194" y="0"/>
                  </a:moveTo>
                  <a:lnTo>
                    <a:pt x="2778290" y="0"/>
                  </a:lnTo>
                </a:path>
                <a:path w="5535295">
                  <a:moveTo>
                    <a:pt x="2787421" y="0"/>
                  </a:moveTo>
                  <a:lnTo>
                    <a:pt x="2793517" y="0"/>
                  </a:lnTo>
                </a:path>
                <a:path w="5535295">
                  <a:moveTo>
                    <a:pt x="2802661" y="0"/>
                  </a:moveTo>
                  <a:lnTo>
                    <a:pt x="2808744" y="0"/>
                  </a:lnTo>
                </a:path>
                <a:path w="5535295">
                  <a:moveTo>
                    <a:pt x="2817888" y="0"/>
                  </a:moveTo>
                  <a:lnTo>
                    <a:pt x="2823984" y="0"/>
                  </a:lnTo>
                </a:path>
                <a:path w="5535295">
                  <a:moveTo>
                    <a:pt x="2833116" y="0"/>
                  </a:moveTo>
                  <a:lnTo>
                    <a:pt x="2839212" y="0"/>
                  </a:lnTo>
                </a:path>
                <a:path w="5535295">
                  <a:moveTo>
                    <a:pt x="2848356" y="0"/>
                  </a:moveTo>
                  <a:lnTo>
                    <a:pt x="2854452" y="0"/>
                  </a:lnTo>
                </a:path>
                <a:path w="5535295">
                  <a:moveTo>
                    <a:pt x="2863583" y="0"/>
                  </a:moveTo>
                  <a:lnTo>
                    <a:pt x="2869679" y="0"/>
                  </a:lnTo>
                </a:path>
                <a:path w="5535295">
                  <a:moveTo>
                    <a:pt x="2878823" y="0"/>
                  </a:moveTo>
                  <a:lnTo>
                    <a:pt x="2884906" y="0"/>
                  </a:lnTo>
                </a:path>
                <a:path w="5535295">
                  <a:moveTo>
                    <a:pt x="2894050" y="0"/>
                  </a:moveTo>
                  <a:lnTo>
                    <a:pt x="2900146" y="0"/>
                  </a:lnTo>
                </a:path>
                <a:path w="5535295">
                  <a:moveTo>
                    <a:pt x="2909277" y="0"/>
                  </a:moveTo>
                  <a:lnTo>
                    <a:pt x="2915373" y="0"/>
                  </a:lnTo>
                </a:path>
                <a:path w="5535295">
                  <a:moveTo>
                    <a:pt x="2924517" y="0"/>
                  </a:moveTo>
                  <a:lnTo>
                    <a:pt x="2930601" y="0"/>
                  </a:lnTo>
                </a:path>
                <a:path w="5535295">
                  <a:moveTo>
                    <a:pt x="2939745" y="0"/>
                  </a:moveTo>
                  <a:lnTo>
                    <a:pt x="2945841" y="0"/>
                  </a:lnTo>
                </a:path>
                <a:path w="5535295">
                  <a:moveTo>
                    <a:pt x="2954972" y="0"/>
                  </a:moveTo>
                  <a:lnTo>
                    <a:pt x="2961068" y="0"/>
                  </a:lnTo>
                </a:path>
                <a:path w="5535295">
                  <a:moveTo>
                    <a:pt x="2970212" y="0"/>
                  </a:moveTo>
                  <a:lnTo>
                    <a:pt x="2976295" y="0"/>
                  </a:lnTo>
                </a:path>
                <a:path w="5535295">
                  <a:moveTo>
                    <a:pt x="2985439" y="0"/>
                  </a:moveTo>
                  <a:lnTo>
                    <a:pt x="2991535" y="0"/>
                  </a:lnTo>
                </a:path>
                <a:path w="5535295">
                  <a:moveTo>
                    <a:pt x="3000667" y="0"/>
                  </a:moveTo>
                  <a:lnTo>
                    <a:pt x="3006763" y="0"/>
                  </a:lnTo>
                </a:path>
                <a:path w="5535295">
                  <a:moveTo>
                    <a:pt x="3015907" y="0"/>
                  </a:moveTo>
                  <a:lnTo>
                    <a:pt x="3021990" y="0"/>
                  </a:lnTo>
                </a:path>
                <a:path w="5535295">
                  <a:moveTo>
                    <a:pt x="3031134" y="0"/>
                  </a:moveTo>
                  <a:lnTo>
                    <a:pt x="3037230" y="0"/>
                  </a:lnTo>
                </a:path>
                <a:path w="5535295">
                  <a:moveTo>
                    <a:pt x="3046361" y="0"/>
                  </a:moveTo>
                  <a:lnTo>
                    <a:pt x="3052457" y="0"/>
                  </a:lnTo>
                </a:path>
                <a:path w="5535295">
                  <a:moveTo>
                    <a:pt x="3061601" y="0"/>
                  </a:moveTo>
                  <a:lnTo>
                    <a:pt x="3067697" y="0"/>
                  </a:lnTo>
                </a:path>
                <a:path w="5535295">
                  <a:moveTo>
                    <a:pt x="3076829" y="0"/>
                  </a:moveTo>
                  <a:lnTo>
                    <a:pt x="3082925" y="0"/>
                  </a:lnTo>
                </a:path>
                <a:path w="5535295">
                  <a:moveTo>
                    <a:pt x="3092056" y="0"/>
                  </a:moveTo>
                  <a:lnTo>
                    <a:pt x="3098152" y="0"/>
                  </a:lnTo>
                </a:path>
                <a:path w="5535295">
                  <a:moveTo>
                    <a:pt x="3107296" y="0"/>
                  </a:moveTo>
                  <a:lnTo>
                    <a:pt x="3113392" y="0"/>
                  </a:lnTo>
                </a:path>
                <a:path w="5535295">
                  <a:moveTo>
                    <a:pt x="3122523" y="0"/>
                  </a:moveTo>
                  <a:lnTo>
                    <a:pt x="3128619" y="0"/>
                  </a:lnTo>
                </a:path>
                <a:path w="5535295">
                  <a:moveTo>
                    <a:pt x="3137763" y="0"/>
                  </a:moveTo>
                  <a:lnTo>
                    <a:pt x="3143846" y="0"/>
                  </a:lnTo>
                </a:path>
                <a:path w="5535295">
                  <a:moveTo>
                    <a:pt x="3152990" y="0"/>
                  </a:moveTo>
                  <a:lnTo>
                    <a:pt x="3159086" y="0"/>
                  </a:lnTo>
                </a:path>
                <a:path w="5535295">
                  <a:moveTo>
                    <a:pt x="3168218" y="0"/>
                  </a:moveTo>
                  <a:lnTo>
                    <a:pt x="3174314" y="0"/>
                  </a:lnTo>
                </a:path>
                <a:path w="5535295">
                  <a:moveTo>
                    <a:pt x="3183458" y="0"/>
                  </a:moveTo>
                  <a:lnTo>
                    <a:pt x="3189541" y="0"/>
                  </a:lnTo>
                </a:path>
                <a:path w="5535295">
                  <a:moveTo>
                    <a:pt x="3198685" y="0"/>
                  </a:moveTo>
                  <a:lnTo>
                    <a:pt x="3204781" y="0"/>
                  </a:lnTo>
                </a:path>
                <a:path w="5535295">
                  <a:moveTo>
                    <a:pt x="3213912" y="0"/>
                  </a:moveTo>
                  <a:lnTo>
                    <a:pt x="3220008" y="0"/>
                  </a:lnTo>
                </a:path>
                <a:path w="5535295">
                  <a:moveTo>
                    <a:pt x="3229152" y="0"/>
                  </a:moveTo>
                  <a:lnTo>
                    <a:pt x="3235236" y="0"/>
                  </a:lnTo>
                </a:path>
                <a:path w="5535295">
                  <a:moveTo>
                    <a:pt x="3244380" y="0"/>
                  </a:moveTo>
                  <a:lnTo>
                    <a:pt x="3250476" y="0"/>
                  </a:lnTo>
                </a:path>
                <a:path w="5535295">
                  <a:moveTo>
                    <a:pt x="3259607" y="0"/>
                  </a:moveTo>
                  <a:lnTo>
                    <a:pt x="3265703" y="0"/>
                  </a:lnTo>
                </a:path>
                <a:path w="5535295">
                  <a:moveTo>
                    <a:pt x="3274847" y="0"/>
                  </a:moveTo>
                  <a:lnTo>
                    <a:pt x="3280943" y="0"/>
                  </a:lnTo>
                </a:path>
                <a:path w="5535295">
                  <a:moveTo>
                    <a:pt x="3290074" y="0"/>
                  </a:moveTo>
                  <a:lnTo>
                    <a:pt x="3296170" y="0"/>
                  </a:lnTo>
                </a:path>
                <a:path w="5535295">
                  <a:moveTo>
                    <a:pt x="3305302" y="0"/>
                  </a:moveTo>
                  <a:lnTo>
                    <a:pt x="3311398" y="0"/>
                  </a:lnTo>
                </a:path>
                <a:path w="5535295">
                  <a:moveTo>
                    <a:pt x="3320542" y="0"/>
                  </a:moveTo>
                  <a:lnTo>
                    <a:pt x="3326638" y="0"/>
                  </a:lnTo>
                </a:path>
                <a:path w="5535295">
                  <a:moveTo>
                    <a:pt x="3335769" y="0"/>
                  </a:moveTo>
                  <a:lnTo>
                    <a:pt x="3341865" y="0"/>
                  </a:lnTo>
                </a:path>
                <a:path w="5535295">
                  <a:moveTo>
                    <a:pt x="3351009" y="0"/>
                  </a:moveTo>
                  <a:lnTo>
                    <a:pt x="3357092" y="0"/>
                  </a:lnTo>
                </a:path>
                <a:path w="5535295">
                  <a:moveTo>
                    <a:pt x="3366236" y="0"/>
                  </a:moveTo>
                  <a:lnTo>
                    <a:pt x="3372332" y="0"/>
                  </a:lnTo>
                </a:path>
                <a:path w="5535295">
                  <a:moveTo>
                    <a:pt x="3381463" y="0"/>
                  </a:moveTo>
                  <a:lnTo>
                    <a:pt x="3387559" y="0"/>
                  </a:lnTo>
                </a:path>
                <a:path w="5535295">
                  <a:moveTo>
                    <a:pt x="3396703" y="0"/>
                  </a:moveTo>
                  <a:lnTo>
                    <a:pt x="3402787" y="0"/>
                  </a:lnTo>
                </a:path>
                <a:path w="5535295">
                  <a:moveTo>
                    <a:pt x="3411931" y="0"/>
                  </a:moveTo>
                  <a:lnTo>
                    <a:pt x="3418027" y="0"/>
                  </a:lnTo>
                </a:path>
                <a:path w="5535295">
                  <a:moveTo>
                    <a:pt x="3427158" y="0"/>
                  </a:moveTo>
                  <a:lnTo>
                    <a:pt x="3433254" y="0"/>
                  </a:lnTo>
                </a:path>
                <a:path w="5535295">
                  <a:moveTo>
                    <a:pt x="3442398" y="0"/>
                  </a:moveTo>
                  <a:lnTo>
                    <a:pt x="3448481" y="0"/>
                  </a:lnTo>
                </a:path>
                <a:path w="5535295">
                  <a:moveTo>
                    <a:pt x="3457625" y="0"/>
                  </a:moveTo>
                  <a:lnTo>
                    <a:pt x="3463721" y="0"/>
                  </a:lnTo>
                </a:path>
                <a:path w="5535295">
                  <a:moveTo>
                    <a:pt x="3472853" y="0"/>
                  </a:moveTo>
                  <a:lnTo>
                    <a:pt x="3478949" y="0"/>
                  </a:lnTo>
                </a:path>
                <a:path w="5535295">
                  <a:moveTo>
                    <a:pt x="3488093" y="0"/>
                  </a:moveTo>
                  <a:lnTo>
                    <a:pt x="3494176" y="0"/>
                  </a:lnTo>
                </a:path>
                <a:path w="5535295">
                  <a:moveTo>
                    <a:pt x="3503320" y="0"/>
                  </a:moveTo>
                  <a:lnTo>
                    <a:pt x="3509416" y="0"/>
                  </a:lnTo>
                </a:path>
                <a:path w="5535295">
                  <a:moveTo>
                    <a:pt x="3518547" y="0"/>
                  </a:moveTo>
                  <a:lnTo>
                    <a:pt x="3524643" y="0"/>
                  </a:lnTo>
                </a:path>
                <a:path w="5535295">
                  <a:moveTo>
                    <a:pt x="3533787" y="0"/>
                  </a:moveTo>
                  <a:lnTo>
                    <a:pt x="3539883" y="0"/>
                  </a:lnTo>
                </a:path>
                <a:path w="5535295">
                  <a:moveTo>
                    <a:pt x="3549015" y="0"/>
                  </a:moveTo>
                  <a:lnTo>
                    <a:pt x="3555111" y="0"/>
                  </a:lnTo>
                </a:path>
                <a:path w="5535295">
                  <a:moveTo>
                    <a:pt x="3564242" y="0"/>
                  </a:moveTo>
                  <a:lnTo>
                    <a:pt x="3570338" y="0"/>
                  </a:lnTo>
                </a:path>
                <a:path w="5535295">
                  <a:moveTo>
                    <a:pt x="3579482" y="0"/>
                  </a:moveTo>
                  <a:lnTo>
                    <a:pt x="3585578" y="0"/>
                  </a:lnTo>
                </a:path>
                <a:path w="5535295">
                  <a:moveTo>
                    <a:pt x="3594709" y="0"/>
                  </a:moveTo>
                  <a:lnTo>
                    <a:pt x="3600805" y="0"/>
                  </a:lnTo>
                </a:path>
                <a:path w="5535295">
                  <a:moveTo>
                    <a:pt x="3609949" y="0"/>
                  </a:moveTo>
                  <a:lnTo>
                    <a:pt x="3616032" y="0"/>
                  </a:lnTo>
                </a:path>
                <a:path w="5535295">
                  <a:moveTo>
                    <a:pt x="3625176" y="0"/>
                  </a:moveTo>
                  <a:lnTo>
                    <a:pt x="3631272" y="0"/>
                  </a:lnTo>
                </a:path>
                <a:path w="5535295">
                  <a:moveTo>
                    <a:pt x="3640404" y="0"/>
                  </a:moveTo>
                  <a:lnTo>
                    <a:pt x="3646500" y="0"/>
                  </a:lnTo>
                </a:path>
                <a:path w="5535295">
                  <a:moveTo>
                    <a:pt x="3655644" y="0"/>
                  </a:moveTo>
                  <a:lnTo>
                    <a:pt x="3661727" y="0"/>
                  </a:lnTo>
                </a:path>
                <a:path w="5535295">
                  <a:moveTo>
                    <a:pt x="3670871" y="0"/>
                  </a:moveTo>
                  <a:lnTo>
                    <a:pt x="3676967" y="0"/>
                  </a:lnTo>
                </a:path>
                <a:path w="5535295">
                  <a:moveTo>
                    <a:pt x="3686098" y="0"/>
                  </a:moveTo>
                  <a:lnTo>
                    <a:pt x="3692194" y="0"/>
                  </a:lnTo>
                </a:path>
                <a:path w="5535295">
                  <a:moveTo>
                    <a:pt x="3701338" y="0"/>
                  </a:moveTo>
                  <a:lnTo>
                    <a:pt x="3707422" y="0"/>
                  </a:lnTo>
                </a:path>
                <a:path w="5535295">
                  <a:moveTo>
                    <a:pt x="3716566" y="0"/>
                  </a:moveTo>
                  <a:lnTo>
                    <a:pt x="3722662" y="0"/>
                  </a:lnTo>
                </a:path>
                <a:path w="5535295">
                  <a:moveTo>
                    <a:pt x="3731793" y="0"/>
                  </a:moveTo>
                  <a:lnTo>
                    <a:pt x="3737889" y="0"/>
                  </a:lnTo>
                </a:path>
                <a:path w="5535295">
                  <a:moveTo>
                    <a:pt x="3747033" y="0"/>
                  </a:moveTo>
                  <a:lnTo>
                    <a:pt x="3753116" y="0"/>
                  </a:lnTo>
                </a:path>
                <a:path w="5535295">
                  <a:moveTo>
                    <a:pt x="3762260" y="0"/>
                  </a:moveTo>
                  <a:lnTo>
                    <a:pt x="3768356" y="0"/>
                  </a:lnTo>
                </a:path>
                <a:path w="5535295">
                  <a:moveTo>
                    <a:pt x="3777488" y="0"/>
                  </a:moveTo>
                  <a:lnTo>
                    <a:pt x="3783584" y="0"/>
                  </a:lnTo>
                </a:path>
                <a:path w="5535295">
                  <a:moveTo>
                    <a:pt x="3792728" y="0"/>
                  </a:moveTo>
                  <a:lnTo>
                    <a:pt x="3798824" y="0"/>
                  </a:lnTo>
                </a:path>
                <a:path w="5535295">
                  <a:moveTo>
                    <a:pt x="3807955" y="0"/>
                  </a:moveTo>
                  <a:lnTo>
                    <a:pt x="3814051" y="0"/>
                  </a:lnTo>
                </a:path>
                <a:path w="5535295">
                  <a:moveTo>
                    <a:pt x="3823195" y="0"/>
                  </a:moveTo>
                  <a:lnTo>
                    <a:pt x="3829278" y="0"/>
                  </a:lnTo>
                </a:path>
                <a:path w="5535295">
                  <a:moveTo>
                    <a:pt x="3838422" y="0"/>
                  </a:moveTo>
                  <a:lnTo>
                    <a:pt x="3844518" y="0"/>
                  </a:lnTo>
                </a:path>
                <a:path w="5535295">
                  <a:moveTo>
                    <a:pt x="3853649" y="0"/>
                  </a:moveTo>
                  <a:lnTo>
                    <a:pt x="3859745" y="0"/>
                  </a:lnTo>
                </a:path>
                <a:path w="5535295">
                  <a:moveTo>
                    <a:pt x="3868889" y="0"/>
                  </a:moveTo>
                  <a:lnTo>
                    <a:pt x="3874973" y="0"/>
                  </a:lnTo>
                </a:path>
                <a:path w="5535295">
                  <a:moveTo>
                    <a:pt x="3884117" y="0"/>
                  </a:moveTo>
                  <a:lnTo>
                    <a:pt x="3890213" y="0"/>
                  </a:lnTo>
                </a:path>
                <a:path w="5535295">
                  <a:moveTo>
                    <a:pt x="3899344" y="0"/>
                  </a:moveTo>
                  <a:lnTo>
                    <a:pt x="3905440" y="0"/>
                  </a:lnTo>
                </a:path>
                <a:path w="5535295">
                  <a:moveTo>
                    <a:pt x="3914584" y="0"/>
                  </a:moveTo>
                  <a:lnTo>
                    <a:pt x="3920667" y="0"/>
                  </a:lnTo>
                </a:path>
                <a:path w="5535295">
                  <a:moveTo>
                    <a:pt x="3929811" y="0"/>
                  </a:moveTo>
                  <a:lnTo>
                    <a:pt x="3935907" y="0"/>
                  </a:lnTo>
                </a:path>
                <a:path w="5535295">
                  <a:moveTo>
                    <a:pt x="3945039" y="0"/>
                  </a:moveTo>
                  <a:lnTo>
                    <a:pt x="3951135" y="0"/>
                  </a:lnTo>
                </a:path>
                <a:path w="5535295">
                  <a:moveTo>
                    <a:pt x="3960279" y="0"/>
                  </a:moveTo>
                  <a:lnTo>
                    <a:pt x="3966362" y="0"/>
                  </a:lnTo>
                </a:path>
                <a:path w="5535295">
                  <a:moveTo>
                    <a:pt x="3975506" y="0"/>
                  </a:moveTo>
                  <a:lnTo>
                    <a:pt x="3981602" y="0"/>
                  </a:lnTo>
                </a:path>
                <a:path w="5535295">
                  <a:moveTo>
                    <a:pt x="3990733" y="0"/>
                  </a:moveTo>
                  <a:lnTo>
                    <a:pt x="3996829" y="0"/>
                  </a:lnTo>
                </a:path>
                <a:path w="5535295">
                  <a:moveTo>
                    <a:pt x="4005973" y="0"/>
                  </a:moveTo>
                  <a:lnTo>
                    <a:pt x="4012069" y="0"/>
                  </a:lnTo>
                </a:path>
                <a:path w="5535295">
                  <a:moveTo>
                    <a:pt x="4021201" y="0"/>
                  </a:moveTo>
                  <a:lnTo>
                    <a:pt x="4027297" y="0"/>
                  </a:lnTo>
                </a:path>
                <a:path w="5535295">
                  <a:moveTo>
                    <a:pt x="4036441" y="0"/>
                  </a:moveTo>
                  <a:lnTo>
                    <a:pt x="4042524" y="0"/>
                  </a:lnTo>
                </a:path>
                <a:path w="5535295">
                  <a:moveTo>
                    <a:pt x="4051668" y="0"/>
                  </a:moveTo>
                  <a:lnTo>
                    <a:pt x="4057764" y="0"/>
                  </a:lnTo>
                </a:path>
                <a:path w="5535295">
                  <a:moveTo>
                    <a:pt x="4066895" y="0"/>
                  </a:moveTo>
                  <a:lnTo>
                    <a:pt x="4072991" y="0"/>
                  </a:lnTo>
                </a:path>
                <a:path w="5535295">
                  <a:moveTo>
                    <a:pt x="4082135" y="0"/>
                  </a:moveTo>
                  <a:lnTo>
                    <a:pt x="4088218" y="0"/>
                  </a:lnTo>
                </a:path>
                <a:path w="5535295">
                  <a:moveTo>
                    <a:pt x="4097362" y="0"/>
                  </a:moveTo>
                  <a:lnTo>
                    <a:pt x="4103458" y="0"/>
                  </a:lnTo>
                </a:path>
                <a:path w="5535295">
                  <a:moveTo>
                    <a:pt x="4112590" y="0"/>
                  </a:moveTo>
                  <a:lnTo>
                    <a:pt x="4118686" y="0"/>
                  </a:lnTo>
                </a:path>
                <a:path w="5535295">
                  <a:moveTo>
                    <a:pt x="4127830" y="0"/>
                  </a:moveTo>
                  <a:lnTo>
                    <a:pt x="4133913" y="0"/>
                  </a:lnTo>
                </a:path>
                <a:path w="5535295">
                  <a:moveTo>
                    <a:pt x="4143057" y="0"/>
                  </a:moveTo>
                  <a:lnTo>
                    <a:pt x="4149153" y="0"/>
                  </a:lnTo>
                </a:path>
                <a:path w="5535295">
                  <a:moveTo>
                    <a:pt x="4158284" y="0"/>
                  </a:moveTo>
                  <a:lnTo>
                    <a:pt x="4164380" y="0"/>
                  </a:lnTo>
                </a:path>
                <a:path w="5535295">
                  <a:moveTo>
                    <a:pt x="4173524" y="0"/>
                  </a:moveTo>
                  <a:lnTo>
                    <a:pt x="4179608" y="0"/>
                  </a:lnTo>
                </a:path>
                <a:path w="5535295">
                  <a:moveTo>
                    <a:pt x="4188752" y="0"/>
                  </a:moveTo>
                  <a:lnTo>
                    <a:pt x="4194848" y="0"/>
                  </a:lnTo>
                </a:path>
                <a:path w="5535295">
                  <a:moveTo>
                    <a:pt x="4203979" y="0"/>
                  </a:moveTo>
                  <a:lnTo>
                    <a:pt x="4210075" y="0"/>
                  </a:lnTo>
                </a:path>
                <a:path w="5535295">
                  <a:moveTo>
                    <a:pt x="4219219" y="0"/>
                  </a:moveTo>
                  <a:lnTo>
                    <a:pt x="4225302" y="0"/>
                  </a:lnTo>
                </a:path>
                <a:path w="5535295">
                  <a:moveTo>
                    <a:pt x="4234446" y="0"/>
                  </a:moveTo>
                  <a:lnTo>
                    <a:pt x="4240542" y="0"/>
                  </a:lnTo>
                </a:path>
                <a:path w="5535295">
                  <a:moveTo>
                    <a:pt x="4249674" y="0"/>
                  </a:moveTo>
                  <a:lnTo>
                    <a:pt x="4255770" y="0"/>
                  </a:lnTo>
                </a:path>
                <a:path w="5535295">
                  <a:moveTo>
                    <a:pt x="4264914" y="0"/>
                  </a:moveTo>
                  <a:lnTo>
                    <a:pt x="4271010" y="0"/>
                  </a:lnTo>
                </a:path>
                <a:path w="5535295">
                  <a:moveTo>
                    <a:pt x="4280141" y="0"/>
                  </a:moveTo>
                  <a:lnTo>
                    <a:pt x="4286237" y="0"/>
                  </a:lnTo>
                </a:path>
                <a:path w="5535295">
                  <a:moveTo>
                    <a:pt x="4295381" y="0"/>
                  </a:moveTo>
                  <a:lnTo>
                    <a:pt x="4301464" y="0"/>
                  </a:lnTo>
                </a:path>
                <a:path w="5535295">
                  <a:moveTo>
                    <a:pt x="4310608" y="0"/>
                  </a:moveTo>
                  <a:lnTo>
                    <a:pt x="4316704" y="0"/>
                  </a:lnTo>
                </a:path>
                <a:path w="5535295">
                  <a:moveTo>
                    <a:pt x="4325835" y="0"/>
                  </a:moveTo>
                  <a:lnTo>
                    <a:pt x="4331931" y="0"/>
                  </a:lnTo>
                </a:path>
                <a:path w="5535295">
                  <a:moveTo>
                    <a:pt x="4341075" y="0"/>
                  </a:moveTo>
                  <a:lnTo>
                    <a:pt x="4347159" y="0"/>
                  </a:lnTo>
                </a:path>
                <a:path w="5535295">
                  <a:moveTo>
                    <a:pt x="4356303" y="0"/>
                  </a:moveTo>
                  <a:lnTo>
                    <a:pt x="4362399" y="0"/>
                  </a:lnTo>
                </a:path>
                <a:path w="5535295">
                  <a:moveTo>
                    <a:pt x="4371530" y="0"/>
                  </a:moveTo>
                  <a:lnTo>
                    <a:pt x="4377626" y="0"/>
                  </a:lnTo>
                </a:path>
                <a:path w="5535295">
                  <a:moveTo>
                    <a:pt x="4386770" y="0"/>
                  </a:moveTo>
                  <a:lnTo>
                    <a:pt x="4392853" y="0"/>
                  </a:lnTo>
                </a:path>
                <a:path w="5535295">
                  <a:moveTo>
                    <a:pt x="4401997" y="0"/>
                  </a:moveTo>
                  <a:lnTo>
                    <a:pt x="4408093" y="0"/>
                  </a:lnTo>
                </a:path>
                <a:path w="5535295">
                  <a:moveTo>
                    <a:pt x="4417225" y="0"/>
                  </a:moveTo>
                  <a:lnTo>
                    <a:pt x="4423321" y="0"/>
                  </a:lnTo>
                </a:path>
                <a:path w="5535295">
                  <a:moveTo>
                    <a:pt x="4432465" y="0"/>
                  </a:moveTo>
                  <a:lnTo>
                    <a:pt x="4438548" y="0"/>
                  </a:lnTo>
                </a:path>
                <a:path w="5535295">
                  <a:moveTo>
                    <a:pt x="4447692" y="0"/>
                  </a:moveTo>
                  <a:lnTo>
                    <a:pt x="4453788" y="0"/>
                  </a:lnTo>
                </a:path>
                <a:path w="5535295">
                  <a:moveTo>
                    <a:pt x="4462919" y="0"/>
                  </a:moveTo>
                  <a:lnTo>
                    <a:pt x="4469015" y="0"/>
                  </a:lnTo>
                </a:path>
                <a:path w="5535295">
                  <a:moveTo>
                    <a:pt x="4478159" y="0"/>
                  </a:moveTo>
                  <a:lnTo>
                    <a:pt x="4484255" y="0"/>
                  </a:lnTo>
                </a:path>
                <a:path w="5535295">
                  <a:moveTo>
                    <a:pt x="4493387" y="0"/>
                  </a:moveTo>
                  <a:lnTo>
                    <a:pt x="4499483" y="0"/>
                  </a:lnTo>
                </a:path>
                <a:path w="5535295">
                  <a:moveTo>
                    <a:pt x="4508627" y="0"/>
                  </a:moveTo>
                  <a:lnTo>
                    <a:pt x="4514710" y="0"/>
                  </a:lnTo>
                </a:path>
                <a:path w="5535295">
                  <a:moveTo>
                    <a:pt x="4523854" y="0"/>
                  </a:moveTo>
                  <a:lnTo>
                    <a:pt x="4529950" y="0"/>
                  </a:lnTo>
                </a:path>
                <a:path w="5535295">
                  <a:moveTo>
                    <a:pt x="4539081" y="0"/>
                  </a:moveTo>
                  <a:lnTo>
                    <a:pt x="4545177" y="0"/>
                  </a:lnTo>
                </a:path>
                <a:path w="5535295">
                  <a:moveTo>
                    <a:pt x="4554321" y="0"/>
                  </a:moveTo>
                  <a:lnTo>
                    <a:pt x="4560404" y="0"/>
                  </a:lnTo>
                </a:path>
                <a:path w="5535295">
                  <a:moveTo>
                    <a:pt x="4569548" y="0"/>
                  </a:moveTo>
                  <a:lnTo>
                    <a:pt x="4575644" y="0"/>
                  </a:lnTo>
                </a:path>
                <a:path w="5535295">
                  <a:moveTo>
                    <a:pt x="4584776" y="0"/>
                  </a:moveTo>
                  <a:lnTo>
                    <a:pt x="4590872" y="0"/>
                  </a:lnTo>
                </a:path>
                <a:path w="5535295">
                  <a:moveTo>
                    <a:pt x="4600016" y="0"/>
                  </a:moveTo>
                  <a:lnTo>
                    <a:pt x="4606099" y="0"/>
                  </a:lnTo>
                </a:path>
                <a:path w="5535295">
                  <a:moveTo>
                    <a:pt x="4615243" y="0"/>
                  </a:moveTo>
                  <a:lnTo>
                    <a:pt x="4621339" y="0"/>
                  </a:lnTo>
                </a:path>
                <a:path w="5535295">
                  <a:moveTo>
                    <a:pt x="4630470" y="0"/>
                  </a:moveTo>
                  <a:lnTo>
                    <a:pt x="4636566" y="0"/>
                  </a:lnTo>
                </a:path>
                <a:path w="5535295">
                  <a:moveTo>
                    <a:pt x="4645710" y="0"/>
                  </a:moveTo>
                  <a:lnTo>
                    <a:pt x="4651794" y="0"/>
                  </a:lnTo>
                </a:path>
                <a:path w="5535295">
                  <a:moveTo>
                    <a:pt x="4660938" y="0"/>
                  </a:moveTo>
                  <a:lnTo>
                    <a:pt x="4667034" y="0"/>
                  </a:lnTo>
                </a:path>
                <a:path w="5535295">
                  <a:moveTo>
                    <a:pt x="4676165" y="0"/>
                  </a:moveTo>
                  <a:lnTo>
                    <a:pt x="4682261" y="0"/>
                  </a:lnTo>
                </a:path>
                <a:path w="5535295">
                  <a:moveTo>
                    <a:pt x="4691405" y="0"/>
                  </a:moveTo>
                  <a:lnTo>
                    <a:pt x="4697501" y="0"/>
                  </a:lnTo>
                </a:path>
                <a:path w="5535295">
                  <a:moveTo>
                    <a:pt x="4706632" y="0"/>
                  </a:moveTo>
                  <a:lnTo>
                    <a:pt x="4712728" y="0"/>
                  </a:lnTo>
                </a:path>
                <a:path w="5535295">
                  <a:moveTo>
                    <a:pt x="4721860" y="0"/>
                  </a:moveTo>
                  <a:lnTo>
                    <a:pt x="4727956" y="0"/>
                  </a:lnTo>
                </a:path>
                <a:path w="5535295">
                  <a:moveTo>
                    <a:pt x="4737100" y="0"/>
                  </a:moveTo>
                  <a:lnTo>
                    <a:pt x="4743196" y="0"/>
                  </a:lnTo>
                </a:path>
                <a:path w="5535295">
                  <a:moveTo>
                    <a:pt x="4752327" y="0"/>
                  </a:moveTo>
                  <a:lnTo>
                    <a:pt x="4758423" y="0"/>
                  </a:lnTo>
                </a:path>
                <a:path w="5535295">
                  <a:moveTo>
                    <a:pt x="4767567" y="0"/>
                  </a:moveTo>
                  <a:lnTo>
                    <a:pt x="4773650" y="0"/>
                  </a:lnTo>
                </a:path>
                <a:path w="5535295">
                  <a:moveTo>
                    <a:pt x="4782794" y="0"/>
                  </a:moveTo>
                  <a:lnTo>
                    <a:pt x="4788890" y="0"/>
                  </a:lnTo>
                </a:path>
                <a:path w="5535295">
                  <a:moveTo>
                    <a:pt x="4798021" y="0"/>
                  </a:moveTo>
                  <a:lnTo>
                    <a:pt x="4804117" y="0"/>
                  </a:lnTo>
                </a:path>
                <a:path w="5535295">
                  <a:moveTo>
                    <a:pt x="4813261" y="0"/>
                  </a:moveTo>
                  <a:lnTo>
                    <a:pt x="4819345" y="0"/>
                  </a:lnTo>
                </a:path>
                <a:path w="5535295">
                  <a:moveTo>
                    <a:pt x="4828489" y="0"/>
                  </a:moveTo>
                  <a:lnTo>
                    <a:pt x="4834585" y="0"/>
                  </a:lnTo>
                </a:path>
                <a:path w="5535295">
                  <a:moveTo>
                    <a:pt x="4843716" y="0"/>
                  </a:moveTo>
                  <a:lnTo>
                    <a:pt x="4849812" y="0"/>
                  </a:lnTo>
                </a:path>
                <a:path w="5535295">
                  <a:moveTo>
                    <a:pt x="4858956" y="0"/>
                  </a:moveTo>
                  <a:lnTo>
                    <a:pt x="4865039" y="0"/>
                  </a:lnTo>
                </a:path>
                <a:path w="5535295">
                  <a:moveTo>
                    <a:pt x="4874183" y="0"/>
                  </a:moveTo>
                  <a:lnTo>
                    <a:pt x="4880279" y="0"/>
                  </a:lnTo>
                </a:path>
                <a:path w="5535295">
                  <a:moveTo>
                    <a:pt x="4889411" y="0"/>
                  </a:moveTo>
                  <a:lnTo>
                    <a:pt x="4895507" y="0"/>
                  </a:lnTo>
                </a:path>
                <a:path w="5535295">
                  <a:moveTo>
                    <a:pt x="4904651" y="0"/>
                  </a:moveTo>
                  <a:lnTo>
                    <a:pt x="4910734" y="0"/>
                  </a:lnTo>
                </a:path>
                <a:path w="5535295">
                  <a:moveTo>
                    <a:pt x="4919878" y="0"/>
                  </a:moveTo>
                  <a:lnTo>
                    <a:pt x="4925974" y="0"/>
                  </a:lnTo>
                </a:path>
                <a:path w="5535295">
                  <a:moveTo>
                    <a:pt x="4935105" y="0"/>
                  </a:moveTo>
                  <a:lnTo>
                    <a:pt x="4941201" y="0"/>
                  </a:lnTo>
                </a:path>
                <a:path w="5535295">
                  <a:moveTo>
                    <a:pt x="4950345" y="0"/>
                  </a:moveTo>
                  <a:lnTo>
                    <a:pt x="4956441" y="0"/>
                  </a:lnTo>
                </a:path>
                <a:path w="5535295">
                  <a:moveTo>
                    <a:pt x="4965573" y="0"/>
                  </a:moveTo>
                  <a:lnTo>
                    <a:pt x="4971669" y="0"/>
                  </a:lnTo>
                </a:path>
                <a:path w="5535295">
                  <a:moveTo>
                    <a:pt x="4980800" y="0"/>
                  </a:moveTo>
                  <a:lnTo>
                    <a:pt x="4986896" y="0"/>
                  </a:lnTo>
                </a:path>
                <a:path w="5535295">
                  <a:moveTo>
                    <a:pt x="4996040" y="0"/>
                  </a:moveTo>
                  <a:lnTo>
                    <a:pt x="5002136" y="0"/>
                  </a:lnTo>
                </a:path>
                <a:path w="5535295">
                  <a:moveTo>
                    <a:pt x="5011267" y="0"/>
                  </a:moveTo>
                  <a:lnTo>
                    <a:pt x="5017363" y="0"/>
                  </a:lnTo>
                </a:path>
                <a:path w="5535295">
                  <a:moveTo>
                    <a:pt x="5026507" y="0"/>
                  </a:moveTo>
                  <a:lnTo>
                    <a:pt x="5032590" y="0"/>
                  </a:lnTo>
                </a:path>
                <a:path w="5535295">
                  <a:moveTo>
                    <a:pt x="5041734" y="0"/>
                  </a:moveTo>
                  <a:lnTo>
                    <a:pt x="5047830" y="0"/>
                  </a:lnTo>
                </a:path>
                <a:path w="5535295">
                  <a:moveTo>
                    <a:pt x="5056962" y="0"/>
                  </a:moveTo>
                  <a:lnTo>
                    <a:pt x="5063058" y="0"/>
                  </a:lnTo>
                </a:path>
                <a:path w="5535295">
                  <a:moveTo>
                    <a:pt x="5072202" y="0"/>
                  </a:moveTo>
                  <a:lnTo>
                    <a:pt x="5078285" y="0"/>
                  </a:lnTo>
                </a:path>
                <a:path w="5535295">
                  <a:moveTo>
                    <a:pt x="5087429" y="0"/>
                  </a:moveTo>
                  <a:lnTo>
                    <a:pt x="5093525" y="0"/>
                  </a:lnTo>
                </a:path>
                <a:path w="5535295">
                  <a:moveTo>
                    <a:pt x="5102656" y="0"/>
                  </a:moveTo>
                  <a:lnTo>
                    <a:pt x="5108752" y="0"/>
                  </a:lnTo>
                </a:path>
                <a:path w="5535295">
                  <a:moveTo>
                    <a:pt x="5117896" y="0"/>
                  </a:moveTo>
                  <a:lnTo>
                    <a:pt x="5123980" y="0"/>
                  </a:lnTo>
                </a:path>
                <a:path w="5535295">
                  <a:moveTo>
                    <a:pt x="5133124" y="0"/>
                  </a:moveTo>
                  <a:lnTo>
                    <a:pt x="5139220" y="0"/>
                  </a:lnTo>
                </a:path>
                <a:path w="5535295">
                  <a:moveTo>
                    <a:pt x="5148351" y="0"/>
                  </a:moveTo>
                  <a:lnTo>
                    <a:pt x="5154447" y="0"/>
                  </a:lnTo>
                </a:path>
                <a:path w="5535295">
                  <a:moveTo>
                    <a:pt x="5163591" y="0"/>
                  </a:moveTo>
                  <a:lnTo>
                    <a:pt x="5169687" y="0"/>
                  </a:lnTo>
                </a:path>
                <a:path w="5535295">
                  <a:moveTo>
                    <a:pt x="5178818" y="0"/>
                  </a:moveTo>
                  <a:lnTo>
                    <a:pt x="5184914" y="0"/>
                  </a:lnTo>
                </a:path>
                <a:path w="5535295">
                  <a:moveTo>
                    <a:pt x="5194046" y="0"/>
                  </a:moveTo>
                  <a:lnTo>
                    <a:pt x="5200142" y="0"/>
                  </a:lnTo>
                </a:path>
                <a:path w="5535295">
                  <a:moveTo>
                    <a:pt x="5209286" y="0"/>
                  </a:moveTo>
                  <a:lnTo>
                    <a:pt x="5215382" y="0"/>
                  </a:lnTo>
                </a:path>
                <a:path w="5535295">
                  <a:moveTo>
                    <a:pt x="5224513" y="0"/>
                  </a:moveTo>
                  <a:lnTo>
                    <a:pt x="5230609" y="0"/>
                  </a:lnTo>
                </a:path>
                <a:path w="5535295">
                  <a:moveTo>
                    <a:pt x="5239753" y="0"/>
                  </a:moveTo>
                  <a:lnTo>
                    <a:pt x="5245836" y="0"/>
                  </a:lnTo>
                </a:path>
                <a:path w="5535295">
                  <a:moveTo>
                    <a:pt x="5254980" y="0"/>
                  </a:moveTo>
                  <a:lnTo>
                    <a:pt x="5261076" y="0"/>
                  </a:lnTo>
                </a:path>
                <a:path w="5535295">
                  <a:moveTo>
                    <a:pt x="5270207" y="0"/>
                  </a:moveTo>
                  <a:lnTo>
                    <a:pt x="5276303" y="0"/>
                  </a:lnTo>
                </a:path>
                <a:path w="5535295">
                  <a:moveTo>
                    <a:pt x="5285447" y="0"/>
                  </a:moveTo>
                  <a:lnTo>
                    <a:pt x="5291531" y="0"/>
                  </a:lnTo>
                </a:path>
                <a:path w="5535295">
                  <a:moveTo>
                    <a:pt x="5300675" y="0"/>
                  </a:moveTo>
                  <a:lnTo>
                    <a:pt x="5306771" y="0"/>
                  </a:lnTo>
                </a:path>
                <a:path w="5535295">
                  <a:moveTo>
                    <a:pt x="5315902" y="0"/>
                  </a:moveTo>
                  <a:lnTo>
                    <a:pt x="5321998" y="0"/>
                  </a:lnTo>
                </a:path>
                <a:path w="5535295">
                  <a:moveTo>
                    <a:pt x="5331142" y="0"/>
                  </a:moveTo>
                  <a:lnTo>
                    <a:pt x="5337225" y="0"/>
                  </a:lnTo>
                </a:path>
                <a:path w="5535295">
                  <a:moveTo>
                    <a:pt x="5346369" y="0"/>
                  </a:moveTo>
                  <a:lnTo>
                    <a:pt x="5352465" y="0"/>
                  </a:lnTo>
                </a:path>
                <a:path w="5535295">
                  <a:moveTo>
                    <a:pt x="5361597" y="0"/>
                  </a:moveTo>
                  <a:lnTo>
                    <a:pt x="5367693" y="0"/>
                  </a:lnTo>
                </a:path>
                <a:path w="5535295">
                  <a:moveTo>
                    <a:pt x="5376837" y="0"/>
                  </a:moveTo>
                  <a:lnTo>
                    <a:pt x="5382920" y="0"/>
                  </a:lnTo>
                </a:path>
                <a:path w="5535295">
                  <a:moveTo>
                    <a:pt x="5392064" y="0"/>
                  </a:moveTo>
                  <a:lnTo>
                    <a:pt x="5398160" y="0"/>
                  </a:lnTo>
                </a:path>
                <a:path w="5535295">
                  <a:moveTo>
                    <a:pt x="5407291" y="0"/>
                  </a:moveTo>
                  <a:lnTo>
                    <a:pt x="5413387" y="0"/>
                  </a:lnTo>
                </a:path>
                <a:path w="5535295">
                  <a:moveTo>
                    <a:pt x="5422531" y="0"/>
                  </a:moveTo>
                  <a:lnTo>
                    <a:pt x="5428627" y="0"/>
                  </a:lnTo>
                </a:path>
                <a:path w="5535295">
                  <a:moveTo>
                    <a:pt x="5437759" y="0"/>
                  </a:moveTo>
                  <a:lnTo>
                    <a:pt x="5443855" y="0"/>
                  </a:lnTo>
                </a:path>
                <a:path w="5535295">
                  <a:moveTo>
                    <a:pt x="5452999" y="0"/>
                  </a:moveTo>
                  <a:lnTo>
                    <a:pt x="5459082" y="0"/>
                  </a:lnTo>
                </a:path>
                <a:path w="5535295">
                  <a:moveTo>
                    <a:pt x="5468226" y="0"/>
                  </a:moveTo>
                  <a:lnTo>
                    <a:pt x="5474322" y="0"/>
                  </a:lnTo>
                </a:path>
                <a:path w="5535295">
                  <a:moveTo>
                    <a:pt x="5483453" y="0"/>
                  </a:moveTo>
                  <a:lnTo>
                    <a:pt x="5489549" y="0"/>
                  </a:lnTo>
                </a:path>
                <a:path w="5535295">
                  <a:moveTo>
                    <a:pt x="5498693" y="0"/>
                  </a:moveTo>
                  <a:lnTo>
                    <a:pt x="5504776" y="0"/>
                  </a:lnTo>
                </a:path>
                <a:path w="5535295">
                  <a:moveTo>
                    <a:pt x="5513920" y="0"/>
                  </a:moveTo>
                  <a:lnTo>
                    <a:pt x="5520016" y="0"/>
                  </a:lnTo>
                </a:path>
                <a:path w="5535295">
                  <a:moveTo>
                    <a:pt x="5529148" y="0"/>
                  </a:moveTo>
                  <a:lnTo>
                    <a:pt x="5535244" y="0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9" name="object 149"/>
            <p:cNvSpPr/>
            <p:nvPr/>
          </p:nvSpPr>
          <p:spPr>
            <a:xfrm>
              <a:off x="6549682" y="4411725"/>
              <a:ext cx="1905" cy="0"/>
            </a:xfrm>
            <a:custGeom>
              <a:avLst/>
              <a:gdLst/>
              <a:ahLst/>
              <a:cxnLst/>
              <a:rect l="l" t="t" r="r" b="b"/>
              <a:pathLst>
                <a:path w="1904">
                  <a:moveTo>
                    <a:pt x="761" y="-2286"/>
                  </a:moveTo>
                  <a:lnTo>
                    <a:pt x="761" y="2286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0" name="object 150"/>
          <p:cNvSpPr txBox="1"/>
          <p:nvPr/>
        </p:nvSpPr>
        <p:spPr>
          <a:xfrm>
            <a:off x="808291" y="4933370"/>
            <a:ext cx="6040755" cy="44030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25" dirty="0">
                <a:latin typeface="한컴바탕"/>
                <a:cs typeface="한컴바탕"/>
              </a:rPr>
              <a:t></a:t>
            </a:r>
            <a:r>
              <a:rPr sz="1600" b="1" spc="300" dirty="0">
                <a:latin typeface="한컴바탕"/>
                <a:cs typeface="한컴바탕"/>
              </a:rPr>
              <a:t> </a:t>
            </a:r>
            <a:r>
              <a:rPr sz="1600" b="1" spc="20" dirty="0">
                <a:latin typeface="HY울릉도M"/>
                <a:cs typeface="HY울릉도M"/>
              </a:rPr>
              <a:t>감사원</a:t>
            </a:r>
            <a:r>
              <a:rPr sz="1600" b="1" spc="270" dirty="0">
                <a:latin typeface="HY울릉도M"/>
                <a:cs typeface="HY울릉도M"/>
              </a:rPr>
              <a:t> </a:t>
            </a:r>
            <a:r>
              <a:rPr sz="1600" b="1" spc="5" dirty="0">
                <a:latin typeface="HY울릉도M"/>
                <a:cs typeface="HY울릉도M"/>
              </a:rPr>
              <a:t>/</a:t>
            </a:r>
            <a:r>
              <a:rPr sz="1600" b="1" spc="275" dirty="0">
                <a:latin typeface="HY울릉도M"/>
                <a:cs typeface="HY울릉도M"/>
              </a:rPr>
              <a:t> </a:t>
            </a:r>
            <a:r>
              <a:rPr sz="1600" b="1" spc="25" dirty="0">
                <a:latin typeface="HY울릉도M"/>
                <a:cs typeface="HY울릉도M"/>
              </a:rPr>
              <a:t>주무부처</a:t>
            </a:r>
            <a:r>
              <a:rPr sz="1600" b="1" spc="270" dirty="0">
                <a:latin typeface="HY울릉도M"/>
                <a:cs typeface="HY울릉도M"/>
              </a:rPr>
              <a:t> </a:t>
            </a:r>
            <a:r>
              <a:rPr sz="1600" b="1" spc="20" dirty="0">
                <a:latin typeface="HY울릉도M"/>
                <a:cs typeface="HY울릉도M"/>
              </a:rPr>
              <a:t>감사</a:t>
            </a:r>
            <a:r>
              <a:rPr sz="1600" b="1" spc="265" dirty="0">
                <a:latin typeface="HY울릉도M"/>
                <a:cs typeface="HY울릉도M"/>
              </a:rPr>
              <a:t> </a:t>
            </a:r>
            <a:r>
              <a:rPr sz="1600" b="1" spc="20" dirty="0">
                <a:latin typeface="HY울릉도M"/>
                <a:cs typeface="HY울릉도M"/>
              </a:rPr>
              <a:t>대응</a:t>
            </a:r>
            <a:endParaRPr sz="1600">
              <a:latin typeface="HY울릉도M"/>
              <a:cs typeface="HY울릉도M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200">
              <a:latin typeface="HY울릉도M"/>
              <a:cs typeface="HY울릉도M"/>
            </a:endParaRPr>
          </a:p>
          <a:p>
            <a:pPr marL="480059" indent="-379730">
              <a:lnSpc>
                <a:spcPct val="100000"/>
              </a:lnSpc>
              <a:buFont typeface=""/>
              <a:buChar char="❍"/>
              <a:tabLst>
                <a:tab pos="480059" algn="l"/>
                <a:tab pos="480695" algn="l"/>
              </a:tabLst>
            </a:pPr>
            <a:r>
              <a:rPr sz="1500" spc="-25" dirty="0">
                <a:latin typeface="Times New Roman"/>
                <a:cs typeface="Times New Roman"/>
              </a:rPr>
              <a:t>‘17</a:t>
            </a:r>
            <a:r>
              <a:rPr sz="1500" spc="-25" dirty="0">
                <a:latin typeface="펜흘림"/>
                <a:cs typeface="펜흘림"/>
              </a:rPr>
              <a:t>년 </a:t>
            </a:r>
            <a:r>
              <a:rPr sz="1500" spc="-5" dirty="0">
                <a:latin typeface="펜흘림"/>
                <a:cs typeface="펜흘림"/>
              </a:rPr>
              <a:t>감사원</a:t>
            </a:r>
            <a:r>
              <a:rPr sz="1500" spc="-2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실지감사 대응</a:t>
            </a:r>
            <a:r>
              <a:rPr sz="1500" spc="-5" dirty="0">
                <a:latin typeface="Times New Roman"/>
                <a:cs typeface="Times New Roman"/>
              </a:rPr>
              <a:t>(6</a:t>
            </a:r>
            <a:r>
              <a:rPr sz="1500" spc="-5" dirty="0">
                <a:latin typeface="펜흘림"/>
                <a:cs typeface="펜흘림"/>
              </a:rPr>
              <a:t>건</a:t>
            </a:r>
            <a:r>
              <a:rPr sz="1500" spc="-5" dirty="0">
                <a:latin typeface="Times New Roman"/>
                <a:cs typeface="Times New Roman"/>
              </a:rPr>
              <a:t>)</a:t>
            </a:r>
            <a:endParaRPr sz="1500">
              <a:latin typeface="Times New Roman"/>
              <a:cs typeface="Times New Roman"/>
            </a:endParaRPr>
          </a:p>
          <a:p>
            <a:pPr marL="454025" marR="5080" lvl="1" indent="-165100">
              <a:lnSpc>
                <a:spcPct val="133200"/>
              </a:lnSpc>
              <a:spcBef>
                <a:spcPts val="900"/>
              </a:spcBef>
              <a:buFont typeface="Times New Roman"/>
              <a:buChar char="-"/>
              <a:tabLst>
                <a:tab pos="451484" algn="l"/>
              </a:tabLst>
            </a:pPr>
            <a:r>
              <a:rPr sz="1500" spc="-90" dirty="0">
                <a:latin typeface="펜흘림"/>
                <a:cs typeface="펜흘림"/>
              </a:rPr>
              <a:t>연</a:t>
            </a:r>
            <a:r>
              <a:rPr sz="1500" spc="-5" dirty="0">
                <a:latin typeface="펜흘림"/>
                <a:cs typeface="펜흘림"/>
              </a:rPr>
              <a:t>중</a:t>
            </a:r>
            <a:r>
              <a:rPr sz="1500" spc="-114" dirty="0">
                <a:latin typeface="펜흘림"/>
                <a:cs typeface="펜흘림"/>
              </a:rPr>
              <a:t> </a:t>
            </a:r>
            <a:r>
              <a:rPr sz="1500" spc="-105" dirty="0">
                <a:latin typeface="펜흘림"/>
                <a:cs typeface="펜흘림"/>
              </a:rPr>
              <a:t>감사</a:t>
            </a:r>
            <a:r>
              <a:rPr sz="1500" spc="-90" dirty="0">
                <a:latin typeface="펜흘림"/>
                <a:cs typeface="펜흘림"/>
              </a:rPr>
              <a:t>원</a:t>
            </a:r>
            <a:r>
              <a:rPr sz="1500" spc="-5" dirty="0">
                <a:latin typeface="펜흘림"/>
                <a:cs typeface="펜흘림"/>
              </a:rPr>
              <a:t>의</a:t>
            </a:r>
            <a:r>
              <a:rPr sz="1500" spc="-130" dirty="0">
                <a:latin typeface="펜흘림"/>
                <a:cs typeface="펜흘림"/>
              </a:rPr>
              <a:t> </a:t>
            </a:r>
            <a:r>
              <a:rPr sz="1500" spc="-90" dirty="0">
                <a:latin typeface="펜흘림"/>
                <a:cs typeface="펜흘림"/>
              </a:rPr>
              <a:t>실</a:t>
            </a:r>
            <a:r>
              <a:rPr sz="1500" spc="-105" dirty="0">
                <a:latin typeface="펜흘림"/>
                <a:cs typeface="펜흘림"/>
              </a:rPr>
              <a:t>지감</a:t>
            </a:r>
            <a:r>
              <a:rPr sz="1500" spc="-5" dirty="0">
                <a:latin typeface="펜흘림"/>
                <a:cs typeface="펜흘림"/>
              </a:rPr>
              <a:t>사</a:t>
            </a:r>
            <a:r>
              <a:rPr sz="1500" spc="-114" dirty="0">
                <a:latin typeface="펜흘림"/>
                <a:cs typeface="펜흘림"/>
              </a:rPr>
              <a:t> </a:t>
            </a:r>
            <a:r>
              <a:rPr sz="1500" spc="-90" dirty="0">
                <a:latin typeface="펜흘림"/>
                <a:cs typeface="펜흘림"/>
              </a:rPr>
              <a:t>수</a:t>
            </a:r>
            <a:r>
              <a:rPr sz="1500" spc="-105" dirty="0">
                <a:latin typeface="펜흘림"/>
                <a:cs typeface="펜흘림"/>
              </a:rPr>
              <a:t>감</a:t>
            </a:r>
            <a:r>
              <a:rPr sz="1500" spc="-5" dirty="0">
                <a:latin typeface="펜흘림"/>
                <a:cs typeface="펜흘림"/>
              </a:rPr>
              <a:t>이</a:t>
            </a:r>
            <a:r>
              <a:rPr sz="1500" spc="-114" dirty="0">
                <a:latin typeface="펜흘림"/>
                <a:cs typeface="펜흘림"/>
              </a:rPr>
              <a:t> </a:t>
            </a:r>
            <a:r>
              <a:rPr sz="1500" spc="-105" dirty="0">
                <a:latin typeface="펜흘림"/>
                <a:cs typeface="펜흘림"/>
              </a:rPr>
              <a:t>지</a:t>
            </a:r>
            <a:r>
              <a:rPr sz="1500" spc="-90" dirty="0">
                <a:latin typeface="펜흘림"/>
                <a:cs typeface="펜흘림"/>
              </a:rPr>
              <a:t>속</a:t>
            </a:r>
            <a:r>
              <a:rPr sz="1500" spc="-5" dirty="0">
                <a:latin typeface="펜흘림"/>
                <a:cs typeface="펜흘림"/>
              </a:rPr>
              <a:t>화</a:t>
            </a:r>
            <a:r>
              <a:rPr sz="1500" spc="-114" dirty="0">
                <a:latin typeface="펜흘림"/>
                <a:cs typeface="펜흘림"/>
              </a:rPr>
              <a:t> </a:t>
            </a:r>
            <a:r>
              <a:rPr sz="1500" spc="-105" dirty="0">
                <a:latin typeface="펜흘림"/>
                <a:cs typeface="펜흘림"/>
              </a:rPr>
              <a:t>되</a:t>
            </a:r>
            <a:r>
              <a:rPr sz="1500" spc="-5" dirty="0">
                <a:latin typeface="펜흘림"/>
                <a:cs typeface="펜흘림"/>
              </a:rPr>
              <a:t>고</a:t>
            </a:r>
            <a:r>
              <a:rPr sz="1500" spc="-114" dirty="0">
                <a:latin typeface="펜흘림"/>
                <a:cs typeface="펜흘림"/>
              </a:rPr>
              <a:t> </a:t>
            </a:r>
            <a:r>
              <a:rPr sz="1500" spc="-105" dirty="0">
                <a:latin typeface="펜흘림"/>
                <a:cs typeface="펜흘림"/>
              </a:rPr>
              <a:t>있</a:t>
            </a:r>
            <a:r>
              <a:rPr sz="1500" spc="-5" dirty="0">
                <a:latin typeface="펜흘림"/>
                <a:cs typeface="펜흘림"/>
              </a:rPr>
              <a:t>는</a:t>
            </a:r>
            <a:r>
              <a:rPr sz="1500" spc="-114" dirty="0">
                <a:latin typeface="펜흘림"/>
                <a:cs typeface="펜흘림"/>
              </a:rPr>
              <a:t> </a:t>
            </a:r>
            <a:r>
              <a:rPr sz="1500" spc="-105" dirty="0">
                <a:latin typeface="펜흘림"/>
                <a:cs typeface="펜흘림"/>
              </a:rPr>
              <a:t>추</a:t>
            </a:r>
            <a:r>
              <a:rPr sz="1500" spc="-90" dirty="0">
                <a:latin typeface="펜흘림"/>
                <a:cs typeface="펜흘림"/>
              </a:rPr>
              <a:t>세</a:t>
            </a:r>
            <a:r>
              <a:rPr sz="1500" spc="-5" dirty="0">
                <a:latin typeface="펜흘림"/>
                <a:cs typeface="펜흘림"/>
              </a:rPr>
              <a:t>로</a:t>
            </a:r>
            <a:r>
              <a:rPr sz="1500" spc="-114" dirty="0">
                <a:latin typeface="펜흘림"/>
                <a:cs typeface="펜흘림"/>
              </a:rPr>
              <a:t> </a:t>
            </a:r>
            <a:r>
              <a:rPr sz="1500" spc="-105" dirty="0">
                <a:latin typeface="펜흘림"/>
                <a:cs typeface="펜흘림"/>
              </a:rPr>
              <a:t>체계</a:t>
            </a:r>
            <a:r>
              <a:rPr sz="1500" spc="-90" dirty="0">
                <a:latin typeface="펜흘림"/>
                <a:cs typeface="펜흘림"/>
              </a:rPr>
              <a:t>적</a:t>
            </a:r>
            <a:r>
              <a:rPr sz="1500" spc="-5" dirty="0">
                <a:latin typeface="펜흘림"/>
                <a:cs typeface="펜흘림"/>
              </a:rPr>
              <a:t>인  </a:t>
            </a:r>
            <a:r>
              <a:rPr sz="1500" spc="-105" dirty="0">
                <a:latin typeface="펜흘림"/>
                <a:cs typeface="펜흘림"/>
              </a:rPr>
              <a:t>외</a:t>
            </a:r>
            <a:r>
              <a:rPr sz="1500" spc="-90" dirty="0">
                <a:latin typeface="펜흘림"/>
                <a:cs typeface="펜흘림"/>
              </a:rPr>
              <a:t>부</a:t>
            </a:r>
            <a:r>
              <a:rPr sz="1500" spc="-105" dirty="0">
                <a:latin typeface="펜흘림"/>
                <a:cs typeface="펜흘림"/>
              </a:rPr>
              <a:t>감</a:t>
            </a:r>
            <a:r>
              <a:rPr sz="1500" spc="-5" dirty="0">
                <a:latin typeface="펜흘림"/>
                <a:cs typeface="펜흘림"/>
              </a:rPr>
              <a:t>사</a:t>
            </a:r>
            <a:r>
              <a:rPr sz="1500" spc="-140" dirty="0">
                <a:latin typeface="펜흘림"/>
                <a:cs typeface="펜흘림"/>
              </a:rPr>
              <a:t> </a:t>
            </a:r>
            <a:r>
              <a:rPr sz="1500" spc="-105" dirty="0">
                <a:latin typeface="펜흘림"/>
                <a:cs typeface="펜흘림"/>
              </a:rPr>
              <a:t>대</a:t>
            </a:r>
            <a:r>
              <a:rPr sz="1500" spc="-5" dirty="0">
                <a:latin typeface="펜흘림"/>
                <a:cs typeface="펜흘림"/>
              </a:rPr>
              <a:t>응</a:t>
            </a:r>
            <a:r>
              <a:rPr sz="1500" spc="-14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및</a:t>
            </a:r>
            <a:r>
              <a:rPr sz="1500" spc="-140" dirty="0">
                <a:latin typeface="펜흘림"/>
                <a:cs typeface="펜흘림"/>
              </a:rPr>
              <a:t> </a:t>
            </a:r>
            <a:r>
              <a:rPr sz="1500" spc="-90" dirty="0">
                <a:latin typeface="펜흘림"/>
                <a:cs typeface="펜흘림"/>
              </a:rPr>
              <a:t>감</a:t>
            </a:r>
            <a:r>
              <a:rPr sz="1500" spc="-105" dirty="0">
                <a:latin typeface="펜흘림"/>
                <a:cs typeface="펜흘림"/>
              </a:rPr>
              <a:t>사인</a:t>
            </a:r>
            <a:r>
              <a:rPr sz="1500" spc="-5" dirty="0">
                <a:latin typeface="펜흘림"/>
                <a:cs typeface="펜흘림"/>
              </a:rPr>
              <a:t>력</a:t>
            </a:r>
            <a:r>
              <a:rPr sz="1500" spc="-140" dirty="0">
                <a:latin typeface="펜흘림"/>
                <a:cs typeface="펜흘림"/>
              </a:rPr>
              <a:t> </a:t>
            </a:r>
            <a:r>
              <a:rPr sz="1500" spc="-90" dirty="0">
                <a:latin typeface="펜흘림"/>
                <a:cs typeface="펜흘림"/>
              </a:rPr>
              <a:t>보</a:t>
            </a:r>
            <a:r>
              <a:rPr sz="1500" spc="-5" dirty="0">
                <a:latin typeface="펜흘림"/>
                <a:cs typeface="펜흘림"/>
              </a:rPr>
              <a:t>강</a:t>
            </a:r>
            <a:r>
              <a:rPr sz="1500" spc="-14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등</a:t>
            </a:r>
            <a:r>
              <a:rPr sz="1500" spc="-140" dirty="0">
                <a:latin typeface="펜흘림"/>
                <a:cs typeface="펜흘림"/>
              </a:rPr>
              <a:t> </a:t>
            </a:r>
            <a:r>
              <a:rPr sz="1500" spc="-105" dirty="0">
                <a:latin typeface="펜흘림"/>
                <a:cs typeface="펜흘림"/>
              </a:rPr>
              <a:t>필</a:t>
            </a:r>
            <a:r>
              <a:rPr sz="1500" spc="-5" dirty="0">
                <a:latin typeface="펜흘림"/>
                <a:cs typeface="펜흘림"/>
              </a:rPr>
              <a:t>요</a:t>
            </a:r>
            <a:endParaRPr sz="1500">
              <a:latin typeface="펜흘림"/>
              <a:cs typeface="펜흘림"/>
            </a:endParaRPr>
          </a:p>
          <a:p>
            <a:pPr marL="455930" marR="6350" lvl="1" indent="-166370">
              <a:lnSpc>
                <a:spcPct val="133200"/>
              </a:lnSpc>
              <a:spcBef>
                <a:spcPts val="900"/>
              </a:spcBef>
              <a:buFont typeface="Times New Roman"/>
              <a:buChar char="-"/>
              <a:tabLst>
                <a:tab pos="456565" algn="l"/>
              </a:tabLst>
            </a:pPr>
            <a:r>
              <a:rPr sz="1500" spc="-5" dirty="0">
                <a:latin typeface="펜흘림"/>
                <a:cs typeface="펜흘림"/>
              </a:rPr>
              <a:t>타기관의</a:t>
            </a:r>
            <a:r>
              <a:rPr sz="1500" spc="4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감사원</a:t>
            </a:r>
            <a:r>
              <a:rPr sz="1500" spc="5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지적사항에</a:t>
            </a:r>
            <a:r>
              <a:rPr sz="1500" spc="4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대한</a:t>
            </a:r>
            <a:r>
              <a:rPr sz="1500" spc="5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입수</a:t>
            </a:r>
            <a:r>
              <a:rPr sz="1500" spc="5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및</a:t>
            </a:r>
            <a:r>
              <a:rPr sz="1500" spc="4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분석으로</a:t>
            </a:r>
            <a:r>
              <a:rPr sz="1500" spc="5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이슈</a:t>
            </a:r>
            <a:r>
              <a:rPr sz="1500" spc="4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가능 </a:t>
            </a:r>
            <a:r>
              <a:rPr sz="1500" spc="-735" dirty="0">
                <a:latin typeface="펜흘림"/>
                <a:cs typeface="펜흘림"/>
              </a:rPr>
              <a:t> </a:t>
            </a:r>
            <a:r>
              <a:rPr sz="1500" spc="-15" dirty="0">
                <a:latin typeface="펜흘림"/>
                <a:cs typeface="펜흘림"/>
              </a:rPr>
              <a:t>분야에</a:t>
            </a:r>
            <a:r>
              <a:rPr sz="1500" spc="-45" dirty="0">
                <a:latin typeface="펜흘림"/>
                <a:cs typeface="펜흘림"/>
              </a:rPr>
              <a:t> </a:t>
            </a:r>
            <a:r>
              <a:rPr sz="1500" spc="-10" dirty="0">
                <a:latin typeface="펜흘림"/>
                <a:cs typeface="펜흘림"/>
              </a:rPr>
              <a:t>대한</a:t>
            </a:r>
            <a:r>
              <a:rPr sz="1500" spc="-40" dirty="0">
                <a:latin typeface="펜흘림"/>
                <a:cs typeface="펜흘림"/>
              </a:rPr>
              <a:t> </a:t>
            </a:r>
            <a:r>
              <a:rPr sz="1500" spc="-15" dirty="0">
                <a:latin typeface="펜흘림"/>
                <a:cs typeface="펜흘림"/>
              </a:rPr>
              <a:t>선제적</a:t>
            </a:r>
            <a:r>
              <a:rPr sz="1500" spc="-40" dirty="0">
                <a:latin typeface="펜흘림"/>
                <a:cs typeface="펜흘림"/>
              </a:rPr>
              <a:t> </a:t>
            </a:r>
            <a:r>
              <a:rPr sz="1500" spc="-10" dirty="0">
                <a:latin typeface="펜흘림"/>
                <a:cs typeface="펜흘림"/>
              </a:rPr>
              <a:t>감사</a:t>
            </a:r>
            <a:r>
              <a:rPr sz="1500" spc="-45" dirty="0">
                <a:latin typeface="펜흘림"/>
                <a:cs typeface="펜흘림"/>
              </a:rPr>
              <a:t> </a:t>
            </a:r>
            <a:r>
              <a:rPr sz="1500" spc="-15" dirty="0">
                <a:latin typeface="펜흘림"/>
                <a:cs typeface="펜흘림"/>
              </a:rPr>
              <a:t>착안사항</a:t>
            </a:r>
            <a:r>
              <a:rPr sz="1500" spc="-40" dirty="0">
                <a:latin typeface="펜흘림"/>
                <a:cs typeface="펜흘림"/>
              </a:rPr>
              <a:t> </a:t>
            </a:r>
            <a:r>
              <a:rPr sz="1500" spc="-10" dirty="0">
                <a:latin typeface="펜흘림"/>
                <a:cs typeface="펜흘림"/>
              </a:rPr>
              <a:t>발굴</a:t>
            </a:r>
            <a:r>
              <a:rPr sz="1500" spc="-40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및</a:t>
            </a:r>
            <a:r>
              <a:rPr sz="1500" spc="-30" dirty="0">
                <a:latin typeface="펜흘림"/>
                <a:cs typeface="펜흘림"/>
              </a:rPr>
              <a:t> </a:t>
            </a:r>
            <a:r>
              <a:rPr sz="1500" spc="-15" dirty="0">
                <a:latin typeface="펜흘림"/>
                <a:cs typeface="펜흘림"/>
              </a:rPr>
              <a:t>사업부서</a:t>
            </a:r>
            <a:r>
              <a:rPr sz="1500" spc="-40" dirty="0">
                <a:latin typeface="펜흘림"/>
                <a:cs typeface="펜흘림"/>
              </a:rPr>
              <a:t> </a:t>
            </a:r>
            <a:r>
              <a:rPr sz="1500" spc="-10" dirty="0">
                <a:latin typeface="펜흘림"/>
                <a:cs typeface="펜흘림"/>
              </a:rPr>
              <a:t>전파</a:t>
            </a:r>
            <a:r>
              <a:rPr sz="1500" spc="-40" dirty="0">
                <a:latin typeface="펜흘림"/>
                <a:cs typeface="펜흘림"/>
              </a:rPr>
              <a:t> </a:t>
            </a:r>
            <a:r>
              <a:rPr sz="1500" spc="-10" dirty="0">
                <a:latin typeface="펜흘림"/>
                <a:cs typeface="펜흘림"/>
              </a:rPr>
              <a:t>필요</a:t>
            </a:r>
            <a:endParaRPr sz="1500">
              <a:latin typeface="펜흘림"/>
              <a:cs typeface="펜흘림"/>
            </a:endParaRPr>
          </a:p>
          <a:p>
            <a:pPr lvl="1">
              <a:lnSpc>
                <a:spcPct val="100000"/>
              </a:lnSpc>
              <a:spcBef>
                <a:spcPts val="5"/>
              </a:spcBef>
              <a:buFont typeface="Times New Roman"/>
              <a:buChar char="-"/>
            </a:pPr>
            <a:endParaRPr sz="2050">
              <a:latin typeface="펜흘림"/>
              <a:cs typeface="펜흘림"/>
            </a:endParaRPr>
          </a:p>
          <a:p>
            <a:pPr marL="385445" indent="-285115">
              <a:lnSpc>
                <a:spcPct val="100000"/>
              </a:lnSpc>
              <a:buFont typeface=""/>
              <a:buChar char="❍"/>
              <a:tabLst>
                <a:tab pos="386080" algn="l"/>
              </a:tabLst>
            </a:pPr>
            <a:r>
              <a:rPr sz="1500" spc="-5" dirty="0">
                <a:latin typeface="펜흘림"/>
                <a:cs typeface="펜흘림"/>
              </a:rPr>
              <a:t>감사원</a:t>
            </a:r>
            <a:r>
              <a:rPr sz="1500" spc="-55" dirty="0">
                <a:latin typeface="펜흘림"/>
                <a:cs typeface="펜흘림"/>
              </a:rPr>
              <a:t> </a:t>
            </a:r>
            <a:r>
              <a:rPr sz="1500" spc="-5" dirty="0">
                <a:latin typeface="펜흘림"/>
                <a:cs typeface="펜흘림"/>
              </a:rPr>
              <a:t>서면심사</a:t>
            </a:r>
            <a:endParaRPr sz="1500">
              <a:latin typeface="펜흘림"/>
              <a:cs typeface="펜흘림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"/>
              <a:buChar char="❍"/>
            </a:pPr>
            <a:endParaRPr sz="1050">
              <a:latin typeface="펜흘림"/>
              <a:cs typeface="펜흘림"/>
            </a:endParaRPr>
          </a:p>
          <a:p>
            <a:pPr marL="448309" lvl="1" indent="-159385">
              <a:lnSpc>
                <a:spcPct val="100000"/>
              </a:lnSpc>
              <a:buSzPct val="107142"/>
              <a:buChar char="-"/>
              <a:tabLst>
                <a:tab pos="448945" algn="l"/>
              </a:tabLst>
            </a:pPr>
            <a:r>
              <a:rPr sz="1400" spc="-5" dirty="0">
                <a:latin typeface="Times New Roman"/>
                <a:cs typeface="Times New Roman"/>
              </a:rPr>
              <a:t>(</a:t>
            </a:r>
            <a:r>
              <a:rPr sz="1400" spc="-5" dirty="0">
                <a:latin typeface="펜흘림"/>
                <a:cs typeface="펜흘림"/>
              </a:rPr>
              <a:t>심사대상</a:t>
            </a:r>
            <a:r>
              <a:rPr sz="1400" spc="-5" dirty="0">
                <a:latin typeface="Times New Roman"/>
                <a:cs typeface="Times New Roman"/>
              </a:rPr>
              <a:t>)</a:t>
            </a:r>
            <a:r>
              <a:rPr sz="1400" spc="5" dirty="0">
                <a:latin typeface="Times New Roman"/>
                <a:cs typeface="Times New Roman"/>
              </a:rPr>
              <a:t> </a:t>
            </a:r>
            <a:r>
              <a:rPr sz="1400" spc="-5" dirty="0">
                <a:latin typeface="펜흘림"/>
                <a:cs typeface="펜흘림"/>
              </a:rPr>
              <a:t>행정기관</a:t>
            </a:r>
            <a:r>
              <a:rPr sz="1400" spc="-5" dirty="0">
                <a:latin typeface="Times New Roman"/>
                <a:cs typeface="Times New Roman"/>
              </a:rPr>
              <a:t>,</a:t>
            </a:r>
            <a:r>
              <a:rPr sz="1400" spc="350" dirty="0">
                <a:latin typeface="Times New Roman"/>
                <a:cs typeface="Times New Roman"/>
              </a:rPr>
              <a:t> </a:t>
            </a:r>
            <a:r>
              <a:rPr sz="1400" spc="-5" dirty="0">
                <a:latin typeface="펜흘림"/>
                <a:cs typeface="펜흘림"/>
              </a:rPr>
              <a:t>공기업</a:t>
            </a:r>
            <a:r>
              <a:rPr sz="1400" spc="-5" dirty="0">
                <a:latin typeface="Times New Roman"/>
                <a:cs typeface="Times New Roman"/>
              </a:rPr>
              <a:t>,</a:t>
            </a:r>
            <a:r>
              <a:rPr sz="1400" spc="340" dirty="0">
                <a:latin typeface="Times New Roman"/>
                <a:cs typeface="Times New Roman"/>
              </a:rPr>
              <a:t> </a:t>
            </a:r>
            <a:r>
              <a:rPr sz="1400" spc="-5" dirty="0">
                <a:latin typeface="펜흘림"/>
                <a:cs typeface="펜흘림"/>
              </a:rPr>
              <a:t>준정부기관</a:t>
            </a:r>
            <a:r>
              <a:rPr sz="1400" spc="-5" dirty="0">
                <a:latin typeface="Times New Roman"/>
                <a:cs typeface="Times New Roman"/>
              </a:rPr>
              <a:t>,</a:t>
            </a:r>
            <a:r>
              <a:rPr sz="1400" spc="355" dirty="0">
                <a:latin typeface="Times New Roman"/>
                <a:cs typeface="Times New Roman"/>
              </a:rPr>
              <a:t> </a:t>
            </a:r>
            <a:r>
              <a:rPr sz="1400" spc="-5" dirty="0">
                <a:latin typeface="펜흘림"/>
                <a:cs typeface="펜흘림"/>
              </a:rPr>
              <a:t>기타공공기관</a:t>
            </a:r>
            <a:r>
              <a:rPr sz="1400" spc="-10" dirty="0">
                <a:latin typeface="펜흘림"/>
                <a:cs typeface="펜흘림"/>
              </a:rPr>
              <a:t> </a:t>
            </a:r>
            <a:r>
              <a:rPr sz="1400" dirty="0">
                <a:latin typeface="펜흘림"/>
                <a:cs typeface="펜흘림"/>
              </a:rPr>
              <a:t>등</a:t>
            </a:r>
            <a:r>
              <a:rPr sz="1400" spc="-10" dirty="0">
                <a:latin typeface="펜흘림"/>
                <a:cs typeface="펜흘림"/>
              </a:rPr>
              <a:t> </a:t>
            </a:r>
            <a:r>
              <a:rPr sz="1400" dirty="0">
                <a:latin typeface="펜흘림"/>
                <a:cs typeface="펜흘림"/>
              </a:rPr>
              <a:t>분류</a:t>
            </a:r>
            <a:endParaRPr sz="1400">
              <a:latin typeface="펜흘림"/>
              <a:cs typeface="펜흘림"/>
            </a:endParaRPr>
          </a:p>
          <a:p>
            <a:pPr lvl="1">
              <a:lnSpc>
                <a:spcPct val="100000"/>
              </a:lnSpc>
              <a:spcBef>
                <a:spcPts val="25"/>
              </a:spcBef>
              <a:buFont typeface="Times New Roman"/>
              <a:buChar char="-"/>
            </a:pPr>
            <a:endParaRPr sz="1050">
              <a:latin typeface="펜흘림"/>
              <a:cs typeface="펜흘림"/>
            </a:endParaRPr>
          </a:p>
          <a:p>
            <a:pPr marL="448309" lvl="1" indent="-159385">
              <a:lnSpc>
                <a:spcPct val="100000"/>
              </a:lnSpc>
              <a:buSzPct val="107142"/>
              <a:buChar char="-"/>
              <a:tabLst>
                <a:tab pos="448945" algn="l"/>
              </a:tabLst>
            </a:pPr>
            <a:r>
              <a:rPr sz="1400" spc="-5" dirty="0">
                <a:latin typeface="Times New Roman"/>
                <a:cs typeface="Times New Roman"/>
              </a:rPr>
              <a:t>(</a:t>
            </a:r>
            <a:r>
              <a:rPr sz="1400" spc="-5" dirty="0">
                <a:latin typeface="펜흘림"/>
                <a:cs typeface="펜흘림"/>
              </a:rPr>
              <a:t>심사기준</a:t>
            </a:r>
            <a:r>
              <a:rPr sz="1400" spc="-5" dirty="0">
                <a:latin typeface="Times New Roman"/>
                <a:cs typeface="Times New Roman"/>
              </a:rPr>
              <a:t>)</a:t>
            </a:r>
            <a:r>
              <a:rPr sz="1400" spc="335" dirty="0">
                <a:latin typeface="Times New Roman"/>
                <a:cs typeface="Times New Roman"/>
              </a:rPr>
              <a:t> </a:t>
            </a:r>
            <a:r>
              <a:rPr sz="1400" spc="-5" dirty="0">
                <a:latin typeface="Times New Roman"/>
                <a:cs typeface="Times New Roman"/>
              </a:rPr>
              <a:t>4</a:t>
            </a:r>
            <a:r>
              <a:rPr sz="1400" spc="-5" dirty="0">
                <a:latin typeface="펜흘림"/>
                <a:cs typeface="펜흘림"/>
              </a:rPr>
              <a:t>개</a:t>
            </a:r>
            <a:r>
              <a:rPr sz="1400" spc="-15" dirty="0">
                <a:latin typeface="펜흘림"/>
                <a:cs typeface="펜흘림"/>
              </a:rPr>
              <a:t> </a:t>
            </a:r>
            <a:r>
              <a:rPr sz="1400" spc="-5" dirty="0">
                <a:latin typeface="펜흘림"/>
                <a:cs typeface="펜흘림"/>
              </a:rPr>
              <a:t>분야</a:t>
            </a:r>
            <a:r>
              <a:rPr sz="1400" spc="-15" dirty="0">
                <a:latin typeface="펜흘림"/>
                <a:cs typeface="펜흘림"/>
              </a:rPr>
              <a:t> </a:t>
            </a:r>
            <a:r>
              <a:rPr sz="1400" spc="-5" dirty="0">
                <a:latin typeface="Times New Roman"/>
                <a:cs typeface="Times New Roman"/>
              </a:rPr>
              <a:t>14</a:t>
            </a:r>
            <a:r>
              <a:rPr sz="1400" spc="-5" dirty="0">
                <a:latin typeface="펜흘림"/>
                <a:cs typeface="펜흘림"/>
              </a:rPr>
              <a:t>개</a:t>
            </a:r>
            <a:r>
              <a:rPr sz="1400" spc="-15" dirty="0">
                <a:latin typeface="펜흘림"/>
                <a:cs typeface="펜흘림"/>
              </a:rPr>
              <a:t> </a:t>
            </a:r>
            <a:r>
              <a:rPr sz="1400" dirty="0">
                <a:latin typeface="펜흘림"/>
                <a:cs typeface="펜흘림"/>
              </a:rPr>
              <a:t>지표</a:t>
            </a:r>
            <a:r>
              <a:rPr sz="1400" spc="-10" dirty="0">
                <a:latin typeface="펜흘림"/>
                <a:cs typeface="펜흘림"/>
              </a:rPr>
              <a:t> </a:t>
            </a:r>
            <a:r>
              <a:rPr sz="1400" dirty="0">
                <a:latin typeface="펜흘림"/>
                <a:cs typeface="펜흘림"/>
              </a:rPr>
              <a:t>평가</a:t>
            </a:r>
            <a:endParaRPr sz="1400">
              <a:latin typeface="펜흘림"/>
              <a:cs typeface="펜흘림"/>
            </a:endParaRPr>
          </a:p>
          <a:p>
            <a:pPr lvl="1">
              <a:lnSpc>
                <a:spcPct val="100000"/>
              </a:lnSpc>
              <a:spcBef>
                <a:spcPts val="25"/>
              </a:spcBef>
              <a:buFont typeface="Times New Roman"/>
              <a:buChar char="-"/>
            </a:pPr>
            <a:endParaRPr sz="1050">
              <a:latin typeface="펜흘림"/>
              <a:cs typeface="펜흘림"/>
            </a:endParaRPr>
          </a:p>
          <a:p>
            <a:pPr marL="448309" lvl="1" indent="-159385">
              <a:lnSpc>
                <a:spcPct val="100000"/>
              </a:lnSpc>
              <a:spcBef>
                <a:spcPts val="5"/>
              </a:spcBef>
              <a:buSzPct val="107142"/>
              <a:buChar char="-"/>
              <a:tabLst>
                <a:tab pos="448945" algn="l"/>
              </a:tabLst>
            </a:pPr>
            <a:r>
              <a:rPr sz="1400" spc="-5" dirty="0">
                <a:latin typeface="Times New Roman"/>
                <a:cs typeface="Times New Roman"/>
              </a:rPr>
              <a:t>(</a:t>
            </a:r>
            <a:r>
              <a:rPr sz="1400" spc="-5" dirty="0">
                <a:latin typeface="펜흘림"/>
                <a:cs typeface="펜흘림"/>
              </a:rPr>
              <a:t>심사결과</a:t>
            </a:r>
            <a:r>
              <a:rPr sz="1400" spc="-5" dirty="0">
                <a:latin typeface="Times New Roman"/>
                <a:cs typeface="Times New Roman"/>
              </a:rPr>
              <a:t>)</a:t>
            </a:r>
            <a:r>
              <a:rPr sz="1400" dirty="0">
                <a:latin typeface="Times New Roman"/>
                <a:cs typeface="Times New Roman"/>
              </a:rPr>
              <a:t> </a:t>
            </a:r>
            <a:r>
              <a:rPr sz="1400" spc="-5" dirty="0">
                <a:latin typeface="펜흘림"/>
                <a:cs typeface="펜흘림"/>
              </a:rPr>
              <a:t>기관별</a:t>
            </a:r>
            <a:r>
              <a:rPr sz="1400" spc="-10" dirty="0">
                <a:latin typeface="펜흘림"/>
                <a:cs typeface="펜흘림"/>
              </a:rPr>
              <a:t> </a:t>
            </a:r>
            <a:r>
              <a:rPr sz="1400" spc="-5" dirty="0">
                <a:latin typeface="펜흘림"/>
                <a:cs typeface="펜흘림"/>
              </a:rPr>
              <a:t>종합등급</a:t>
            </a:r>
            <a:r>
              <a:rPr sz="1400" spc="-10" dirty="0">
                <a:latin typeface="펜흘림"/>
                <a:cs typeface="펜흘림"/>
              </a:rPr>
              <a:t> </a:t>
            </a:r>
            <a:r>
              <a:rPr sz="1400" dirty="0">
                <a:latin typeface="펜흘림"/>
                <a:cs typeface="펜흘림"/>
              </a:rPr>
              <a:t>발표</a:t>
            </a:r>
            <a:r>
              <a:rPr sz="1400" spc="-5" dirty="0">
                <a:latin typeface="펜흘림"/>
                <a:cs typeface="펜흘림"/>
              </a:rPr>
              <a:t> </a:t>
            </a:r>
            <a:r>
              <a:rPr sz="1400" spc="-45" dirty="0">
                <a:latin typeface="Times New Roman"/>
                <a:cs typeface="Times New Roman"/>
              </a:rPr>
              <a:t>:</a:t>
            </a:r>
            <a:r>
              <a:rPr sz="1400" spc="340" dirty="0">
                <a:latin typeface="Times New Roman"/>
                <a:cs typeface="Times New Roman"/>
              </a:rPr>
              <a:t> </a:t>
            </a:r>
            <a:r>
              <a:rPr sz="1400" spc="5" dirty="0">
                <a:latin typeface="Times New Roman"/>
                <a:cs typeface="Times New Roman"/>
              </a:rPr>
              <a:t>A-B-C</a:t>
            </a:r>
            <a:r>
              <a:rPr sz="1400" spc="-15" dirty="0">
                <a:latin typeface="Times New Roman"/>
                <a:cs typeface="Times New Roman"/>
              </a:rPr>
              <a:t> </a:t>
            </a:r>
            <a:r>
              <a:rPr sz="1400" spc="-5" dirty="0">
                <a:latin typeface="Times New Roman"/>
                <a:cs typeface="Times New Roman"/>
              </a:rPr>
              <a:t>(3</a:t>
            </a:r>
            <a:r>
              <a:rPr sz="1400" spc="-5" dirty="0">
                <a:latin typeface="펜흘림"/>
                <a:cs typeface="펜흘림"/>
              </a:rPr>
              <a:t>등급</a:t>
            </a:r>
            <a:r>
              <a:rPr sz="1400" spc="-5" dirty="0">
                <a:latin typeface="Times New Roman"/>
                <a:cs typeface="Times New Roman"/>
              </a:rPr>
              <a:t>)</a:t>
            </a: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450">
              <a:latin typeface="Times New Roman"/>
              <a:cs typeface="Times New Roman"/>
            </a:endParaRPr>
          </a:p>
          <a:p>
            <a:pPr marL="480059">
              <a:lnSpc>
                <a:spcPct val="100000"/>
              </a:lnSpc>
            </a:pPr>
            <a:r>
              <a:rPr sz="1300" spc="-5" dirty="0">
                <a:latin typeface="MS UI Gothic"/>
                <a:cs typeface="MS UI Gothic"/>
              </a:rPr>
              <a:t>※</a:t>
            </a:r>
            <a:r>
              <a:rPr sz="1300" spc="204" dirty="0">
                <a:latin typeface="MS UI Gothic"/>
                <a:cs typeface="MS UI Gothic"/>
              </a:rPr>
              <a:t> </a:t>
            </a:r>
            <a:r>
              <a:rPr sz="1300" spc="-40" dirty="0">
                <a:latin typeface="함초롬돋움"/>
                <a:cs typeface="함초롬돋움"/>
              </a:rPr>
              <a:t>'16년</a:t>
            </a:r>
            <a:r>
              <a:rPr sz="1300" spc="215" dirty="0">
                <a:latin typeface="함초롬돋움"/>
                <a:cs typeface="함초롬돋움"/>
              </a:rPr>
              <a:t> </a:t>
            </a:r>
            <a:r>
              <a:rPr sz="1300" spc="15" dirty="0">
                <a:latin typeface="함초롬돋움"/>
                <a:cs typeface="함초롬돋움"/>
              </a:rPr>
              <a:t>우리원</a:t>
            </a:r>
            <a:r>
              <a:rPr sz="1300" spc="215" dirty="0">
                <a:latin typeface="함초롬돋움"/>
                <a:cs typeface="함초롬돋움"/>
              </a:rPr>
              <a:t> </a:t>
            </a:r>
            <a:r>
              <a:rPr sz="1300" spc="-10" dirty="0">
                <a:latin typeface="함초롬돋움"/>
                <a:cs typeface="함초롬돋움"/>
              </a:rPr>
              <a:t>B등급</a:t>
            </a:r>
            <a:r>
              <a:rPr sz="1300" spc="215" dirty="0">
                <a:latin typeface="함초롬돋움"/>
                <a:cs typeface="함초롬돋움"/>
              </a:rPr>
              <a:t> </a:t>
            </a:r>
            <a:r>
              <a:rPr sz="1300" spc="10" dirty="0">
                <a:latin typeface="함초롬돋움"/>
                <a:cs typeface="함초롬돋움"/>
              </a:rPr>
              <a:t>달성(C등급</a:t>
            </a:r>
            <a:r>
              <a:rPr sz="1300" spc="215" dirty="0">
                <a:latin typeface="함초롬돋움"/>
                <a:cs typeface="함초롬돋움"/>
              </a:rPr>
              <a:t> </a:t>
            </a:r>
            <a:r>
              <a:rPr sz="1300" spc="15" dirty="0">
                <a:latin typeface="함초롬돋움"/>
                <a:cs typeface="함초롬돋움"/>
              </a:rPr>
              <a:t>기관은</a:t>
            </a:r>
            <a:r>
              <a:rPr sz="1300" spc="215" dirty="0">
                <a:latin typeface="함초롬돋움"/>
                <a:cs typeface="함초롬돋움"/>
              </a:rPr>
              <a:t> </a:t>
            </a:r>
            <a:r>
              <a:rPr sz="1300" spc="15" dirty="0">
                <a:latin typeface="함초롬돋움"/>
                <a:cs typeface="함초롬돋움"/>
              </a:rPr>
              <a:t>감사원</a:t>
            </a:r>
            <a:r>
              <a:rPr sz="1300" spc="215" dirty="0">
                <a:latin typeface="함초롬돋움"/>
                <a:cs typeface="함초롬돋움"/>
              </a:rPr>
              <a:t> </a:t>
            </a:r>
            <a:r>
              <a:rPr sz="1300" spc="15" dirty="0">
                <a:latin typeface="함초롬돋움"/>
                <a:cs typeface="함초롬돋움"/>
              </a:rPr>
              <a:t>특별감사</a:t>
            </a:r>
            <a:r>
              <a:rPr sz="1300" spc="215" dirty="0">
                <a:latin typeface="함초롬돋움"/>
                <a:cs typeface="함초롬돋움"/>
              </a:rPr>
              <a:t> </a:t>
            </a:r>
            <a:r>
              <a:rPr sz="1300" spc="-10" dirty="0">
                <a:latin typeface="함초롬돋움"/>
                <a:cs typeface="함초롬돋움"/>
              </a:rPr>
              <a:t>실시)</a:t>
            </a:r>
            <a:endParaRPr sz="1300">
              <a:latin typeface="함초롬돋움"/>
              <a:cs typeface="함초롬돋움"/>
            </a:endParaRPr>
          </a:p>
        </p:txBody>
      </p:sp>
      <p:sp>
        <p:nvSpPr>
          <p:cNvPr id="151" name="object 151"/>
          <p:cNvSpPr txBox="1"/>
          <p:nvPr/>
        </p:nvSpPr>
        <p:spPr>
          <a:xfrm>
            <a:off x="3548481" y="10002374"/>
            <a:ext cx="495934" cy="1517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z="1000" spc="-5" dirty="0">
                <a:latin typeface="굴림"/>
                <a:cs typeface="굴림"/>
              </a:rPr>
              <a:t>-</a:t>
            </a:r>
            <a:r>
              <a:rPr sz="1000" spc="130" dirty="0">
                <a:latin typeface="굴림"/>
                <a:cs typeface="굴림"/>
              </a:rPr>
              <a:t> </a:t>
            </a:r>
            <a:r>
              <a:rPr sz="1000" spc="-5" dirty="0">
                <a:latin typeface="굴림"/>
                <a:cs typeface="굴림"/>
              </a:rPr>
              <a:t>11</a:t>
            </a:r>
            <a:r>
              <a:rPr sz="1000" spc="140" dirty="0">
                <a:latin typeface="굴림"/>
                <a:cs typeface="굴림"/>
              </a:rPr>
              <a:t> </a:t>
            </a:r>
            <a:r>
              <a:rPr sz="1000" spc="-5" dirty="0">
                <a:latin typeface="굴림"/>
                <a:cs typeface="굴림"/>
              </a:rPr>
              <a:t>-</a:t>
            </a:r>
            <a:endParaRPr sz="1000">
              <a:latin typeface="굴림"/>
              <a:cs typeface="굴림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3548481" y="10002374"/>
            <a:ext cx="495934" cy="1517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z="1000" spc="-5" dirty="0">
                <a:latin typeface="굴림"/>
                <a:cs typeface="굴림"/>
              </a:rPr>
              <a:t>-</a:t>
            </a:r>
            <a:r>
              <a:rPr sz="1000" spc="130" dirty="0">
                <a:latin typeface="굴림"/>
                <a:cs typeface="굴림"/>
              </a:rPr>
              <a:t> </a:t>
            </a:r>
            <a:r>
              <a:rPr sz="1000" spc="-5" dirty="0">
                <a:latin typeface="굴림"/>
                <a:cs typeface="굴림"/>
              </a:rPr>
              <a:t>12</a:t>
            </a:r>
            <a:r>
              <a:rPr sz="1000" spc="140" dirty="0">
                <a:latin typeface="굴림"/>
                <a:cs typeface="굴림"/>
              </a:rPr>
              <a:t> </a:t>
            </a:r>
            <a:r>
              <a:rPr sz="1000" spc="-5" dirty="0">
                <a:latin typeface="굴림"/>
                <a:cs typeface="굴림"/>
              </a:rPr>
              <a:t>-</a:t>
            </a:r>
            <a:endParaRPr sz="1000">
              <a:latin typeface="굴림"/>
              <a:cs typeface="굴림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556895" y="1080337"/>
            <a:ext cx="2433320" cy="2228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300" spc="75" dirty="0">
                <a:latin typeface="양재붓꽃체L"/>
                <a:cs typeface="양재붓꽃체L"/>
              </a:rPr>
              <a:t>&lt;'17년</a:t>
            </a:r>
            <a:r>
              <a:rPr sz="1300" spc="229" dirty="0">
                <a:latin typeface="양재붓꽃체L"/>
                <a:cs typeface="양재붓꽃체L"/>
              </a:rPr>
              <a:t> </a:t>
            </a:r>
            <a:r>
              <a:rPr sz="1300" spc="5" dirty="0">
                <a:latin typeface="양재붓꽃체L"/>
                <a:cs typeface="양재붓꽃체L"/>
              </a:rPr>
              <a:t>감사원</a:t>
            </a:r>
            <a:r>
              <a:rPr sz="1300" spc="229" dirty="0">
                <a:latin typeface="양재붓꽃체L"/>
                <a:cs typeface="양재붓꽃체L"/>
              </a:rPr>
              <a:t> </a:t>
            </a:r>
            <a:r>
              <a:rPr sz="1300" spc="10" dirty="0">
                <a:latin typeface="양재붓꽃체L"/>
                <a:cs typeface="양재붓꽃체L"/>
              </a:rPr>
              <a:t>서면심사</a:t>
            </a:r>
            <a:r>
              <a:rPr sz="1300" spc="220" dirty="0">
                <a:latin typeface="양재붓꽃체L"/>
                <a:cs typeface="양재붓꽃체L"/>
              </a:rPr>
              <a:t> </a:t>
            </a:r>
            <a:r>
              <a:rPr sz="1300" spc="50" dirty="0">
                <a:latin typeface="양재붓꽃체L"/>
                <a:cs typeface="양재붓꽃체L"/>
              </a:rPr>
              <a:t>기준&gt;</a:t>
            </a:r>
            <a:endParaRPr sz="1300">
              <a:latin typeface="양재붓꽃체L"/>
              <a:cs typeface="양재붓꽃체L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953516" y="1456112"/>
          <a:ext cx="5872480" cy="45097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04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01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197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708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95332">
                <a:tc>
                  <a:txBody>
                    <a:bodyPr/>
                    <a:lstStyle/>
                    <a:p>
                      <a:pPr marL="38671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300" spc="-40" dirty="0">
                          <a:latin typeface="양재붓꽃체L"/>
                          <a:cs typeface="양재붓꽃체L"/>
                        </a:rPr>
                        <a:t>분</a:t>
                      </a:r>
                      <a:r>
                        <a:rPr sz="1300" spc="80" dirty="0">
                          <a:latin typeface="양재붓꽃체L"/>
                          <a:cs typeface="양재붓꽃체L"/>
                        </a:rPr>
                        <a:t> </a:t>
                      </a:r>
                      <a:r>
                        <a:rPr sz="1300" spc="-40" dirty="0">
                          <a:latin typeface="양재붓꽃체L"/>
                          <a:cs typeface="양재붓꽃체L"/>
                        </a:rPr>
                        <a:t>야</a:t>
                      </a:r>
                      <a:endParaRPr sz="1300">
                        <a:latin typeface="양재붓꽃체L"/>
                        <a:cs typeface="양재붓꽃체L"/>
                      </a:endParaRPr>
                    </a:p>
                  </a:txBody>
                  <a:tcPr marL="0" marR="0" marT="4000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26924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300" spc="-50" dirty="0">
                          <a:latin typeface="양재붓꽃체L"/>
                          <a:cs typeface="양재붓꽃체L"/>
                        </a:rPr>
                        <a:t>심사항목</a:t>
                      </a:r>
                      <a:endParaRPr sz="1300">
                        <a:latin typeface="양재붓꽃체L"/>
                        <a:cs typeface="양재붓꽃체L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R="127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300" spc="-50" dirty="0">
                          <a:latin typeface="양재붓꽃체L"/>
                          <a:cs typeface="양재붓꽃체L"/>
                        </a:rPr>
                        <a:t>심사지표</a:t>
                      </a:r>
                      <a:endParaRPr sz="1300">
                        <a:latin typeface="양재붓꽃체L"/>
                        <a:cs typeface="양재붓꽃체L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R="762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300" spc="-45" dirty="0">
                          <a:latin typeface="양재붓꽃체L"/>
                          <a:cs typeface="양재붓꽃체L"/>
                        </a:rPr>
                        <a:t>배점</a:t>
                      </a:r>
                      <a:endParaRPr sz="1300">
                        <a:latin typeface="양재붓꽃체L"/>
                        <a:cs typeface="양재붓꽃체L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5332">
                <a:tc row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141605" marR="136525" algn="ctr">
                        <a:lnSpc>
                          <a:spcPct val="108300"/>
                        </a:lnSpc>
                        <a:spcBef>
                          <a:spcPts val="815"/>
                        </a:spcBef>
                      </a:pPr>
                      <a:r>
                        <a:rPr sz="1300" spc="-50" dirty="0">
                          <a:latin typeface="양재붓꽃체L"/>
                          <a:cs typeface="양재붓꽃체L"/>
                        </a:rPr>
                        <a:t>감사조직</a:t>
                      </a:r>
                      <a:r>
                        <a:rPr sz="1300" spc="50" dirty="0">
                          <a:latin typeface="양재붓꽃체L"/>
                          <a:cs typeface="양재붓꽃체L"/>
                        </a:rPr>
                        <a:t> </a:t>
                      </a:r>
                      <a:r>
                        <a:rPr sz="1300" spc="-40" dirty="0">
                          <a:latin typeface="양재붓꽃체L"/>
                          <a:cs typeface="양재붓꽃체L"/>
                        </a:rPr>
                        <a:t>및 </a:t>
                      </a:r>
                      <a:r>
                        <a:rPr sz="1300" spc="-450" dirty="0">
                          <a:latin typeface="양재붓꽃체L"/>
                          <a:cs typeface="양재붓꽃체L"/>
                        </a:rPr>
                        <a:t> </a:t>
                      </a:r>
                      <a:r>
                        <a:rPr sz="1300" spc="-50" dirty="0">
                          <a:latin typeface="양재붓꽃체L"/>
                          <a:cs typeface="양재붓꽃체L"/>
                        </a:rPr>
                        <a:t>인력운영 </a:t>
                      </a:r>
                      <a:r>
                        <a:rPr sz="1300" spc="-45" dirty="0">
                          <a:latin typeface="양재붓꽃체L"/>
                          <a:cs typeface="양재붓꽃체L"/>
                        </a:rPr>
                        <a:t> 분야</a:t>
                      </a:r>
                      <a:endParaRPr sz="1300">
                        <a:latin typeface="양재붓꽃체L"/>
                        <a:cs typeface="양재붓꽃체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sz="1300" spc="-114" dirty="0">
                          <a:latin typeface="양재붓꽃체L"/>
                          <a:cs typeface="양재붓꽃체L"/>
                        </a:rPr>
                        <a:t>(30%)</a:t>
                      </a:r>
                      <a:endParaRPr sz="1300">
                        <a:latin typeface="양재붓꽃체L"/>
                        <a:cs typeface="양재붓꽃체L"/>
                      </a:endParaRPr>
                    </a:p>
                  </a:txBody>
                  <a:tcPr marL="0" marR="0" marT="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130810">
                        <a:lnSpc>
                          <a:spcPct val="100000"/>
                        </a:lnSpc>
                      </a:pPr>
                      <a:r>
                        <a:rPr sz="1300" spc="-35" dirty="0">
                          <a:latin typeface="함초롬돋움"/>
                          <a:cs typeface="함초롬돋움"/>
                        </a:rPr>
                        <a:t>자체감사기구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508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0504" indent="-165735">
                        <a:lnSpc>
                          <a:spcPct val="100000"/>
                        </a:lnSpc>
                        <a:spcBef>
                          <a:spcPts val="315"/>
                        </a:spcBef>
                        <a:buSzPct val="92307"/>
                        <a:buFont typeface="MS UI Gothic"/>
                        <a:buChar char="∙"/>
                        <a:tabLst>
                          <a:tab pos="231140" algn="l"/>
                        </a:tabLst>
                      </a:pPr>
                      <a:r>
                        <a:rPr sz="1300" dirty="0">
                          <a:latin typeface="함초롬돋움"/>
                          <a:cs typeface="함초롬돋움"/>
                        </a:rPr>
                        <a:t>전담감사기구</a:t>
                      </a:r>
                      <a:r>
                        <a:rPr sz="1300" spc="16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300" spc="10" dirty="0">
                          <a:latin typeface="함초롬돋움"/>
                          <a:cs typeface="함초롬돋움"/>
                        </a:rPr>
                        <a:t>설치</a:t>
                      </a:r>
                      <a:r>
                        <a:rPr sz="1300" spc="1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300" spc="10" dirty="0">
                          <a:latin typeface="함초롬돋움"/>
                          <a:cs typeface="함초롬돋움"/>
                        </a:rPr>
                        <a:t>여부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300" dirty="0">
                          <a:latin typeface="함초롬돋움"/>
                          <a:cs typeface="함초롬돋움"/>
                        </a:rPr>
                        <a:t>5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6862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08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0504" indent="-165735">
                        <a:lnSpc>
                          <a:spcPct val="100000"/>
                        </a:lnSpc>
                        <a:spcBef>
                          <a:spcPts val="315"/>
                        </a:spcBef>
                        <a:buSzPct val="92307"/>
                        <a:buFont typeface="MS UI Gothic"/>
                        <a:buChar char="∙"/>
                        <a:tabLst>
                          <a:tab pos="231140" algn="l"/>
                        </a:tabLst>
                      </a:pPr>
                      <a:r>
                        <a:rPr sz="1300" dirty="0">
                          <a:latin typeface="함초롬돋움"/>
                          <a:cs typeface="함초롬돋움"/>
                        </a:rPr>
                        <a:t>감사인력</a:t>
                      </a:r>
                      <a:r>
                        <a:rPr sz="1300" spc="1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300" spc="30" dirty="0">
                          <a:latin typeface="함초롬돋움"/>
                          <a:cs typeface="함초롬돋움"/>
                        </a:rPr>
                        <a:t>수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300" dirty="0">
                          <a:latin typeface="함초롬돋움"/>
                          <a:cs typeface="함초롬돋움"/>
                        </a:rPr>
                        <a:t>5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532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83185" algn="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300" spc="-30" dirty="0">
                          <a:latin typeface="함초롬돋움"/>
                          <a:cs typeface="함초롬돋움"/>
                        </a:rPr>
                        <a:t>감사기구의</a:t>
                      </a:r>
                      <a:r>
                        <a:rPr sz="1300" spc="9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300" spc="30" dirty="0">
                          <a:latin typeface="함초롬돋움"/>
                          <a:cs typeface="함초롬돋움"/>
                        </a:rPr>
                        <a:t>장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0504" indent="-165735">
                        <a:lnSpc>
                          <a:spcPct val="100000"/>
                        </a:lnSpc>
                        <a:spcBef>
                          <a:spcPts val="315"/>
                        </a:spcBef>
                        <a:buSzPct val="92307"/>
                        <a:buFont typeface="MS UI Gothic"/>
                        <a:buChar char="∙"/>
                        <a:tabLst>
                          <a:tab pos="231140" algn="l"/>
                        </a:tabLst>
                      </a:pPr>
                      <a:r>
                        <a:rPr sz="1300" dirty="0">
                          <a:latin typeface="함초롬돋움"/>
                          <a:cs typeface="함초롬돋움"/>
                        </a:rPr>
                        <a:t>감사기구</a:t>
                      </a:r>
                      <a:r>
                        <a:rPr sz="1300" spc="18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300" spc="10" dirty="0">
                          <a:latin typeface="함초롬돋움"/>
                          <a:cs typeface="함초롬돋움"/>
                        </a:rPr>
                        <a:t>장의</a:t>
                      </a:r>
                      <a:r>
                        <a:rPr sz="1300" spc="19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300" spc="5" dirty="0">
                          <a:latin typeface="함초롬돋움"/>
                          <a:cs typeface="함초롬돋움"/>
                        </a:rPr>
                        <a:t>독립성</a:t>
                      </a:r>
                      <a:r>
                        <a:rPr sz="1300" spc="18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300" spc="10" dirty="0">
                          <a:latin typeface="함초롬돋움"/>
                          <a:cs typeface="함초롬돋움"/>
                        </a:rPr>
                        <a:t>확보</a:t>
                      </a:r>
                      <a:r>
                        <a:rPr sz="1300" spc="18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300" spc="5" dirty="0">
                          <a:latin typeface="함초롬돋움"/>
                          <a:cs typeface="함초롬돋움"/>
                        </a:rPr>
                        <a:t>노력도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300" spc="-90" dirty="0">
                          <a:latin typeface="함초롬돋움"/>
                          <a:cs typeface="함초롬돋움"/>
                        </a:rPr>
                        <a:t>10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5338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285750">
                        <a:lnSpc>
                          <a:spcPct val="100000"/>
                        </a:lnSpc>
                      </a:pPr>
                      <a:r>
                        <a:rPr sz="1300" spc="-25" dirty="0">
                          <a:latin typeface="함초롬돋움"/>
                          <a:cs typeface="함초롬돋움"/>
                        </a:rPr>
                        <a:t>전문인력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508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0504" indent="-165735">
                        <a:lnSpc>
                          <a:spcPct val="100000"/>
                        </a:lnSpc>
                        <a:spcBef>
                          <a:spcPts val="315"/>
                        </a:spcBef>
                        <a:buSzPct val="92307"/>
                        <a:buFont typeface="MS UI Gothic"/>
                        <a:buChar char="∙"/>
                        <a:tabLst>
                          <a:tab pos="231140" algn="l"/>
                        </a:tabLst>
                      </a:pPr>
                      <a:r>
                        <a:rPr sz="1300" dirty="0">
                          <a:latin typeface="함초롬돋움"/>
                          <a:cs typeface="함초롬돋움"/>
                        </a:rPr>
                        <a:t>감사인의</a:t>
                      </a:r>
                      <a:r>
                        <a:rPr sz="1300" spc="15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300" spc="10" dirty="0">
                          <a:latin typeface="함초롬돋움"/>
                          <a:cs typeface="함초롬돋움"/>
                        </a:rPr>
                        <a:t>경력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300" dirty="0">
                          <a:latin typeface="함초롬돋움"/>
                          <a:cs typeface="함초롬돋움"/>
                        </a:rPr>
                        <a:t>5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532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08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0504" indent="-165735">
                        <a:lnSpc>
                          <a:spcPct val="100000"/>
                        </a:lnSpc>
                        <a:spcBef>
                          <a:spcPts val="315"/>
                        </a:spcBef>
                        <a:buSzPct val="92307"/>
                        <a:buFont typeface="MS UI Gothic"/>
                        <a:buChar char="∙"/>
                        <a:tabLst>
                          <a:tab pos="231140" algn="l"/>
                        </a:tabLst>
                      </a:pPr>
                      <a:r>
                        <a:rPr sz="1300" dirty="0">
                          <a:latin typeface="함초롬돋움"/>
                          <a:cs typeface="함초롬돋움"/>
                        </a:rPr>
                        <a:t>감사교육훈련</a:t>
                      </a:r>
                      <a:r>
                        <a:rPr sz="1300" spc="15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300" dirty="0">
                          <a:latin typeface="함초롬돋움"/>
                          <a:cs typeface="함초롬돋움"/>
                        </a:rPr>
                        <a:t>이행실적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300" dirty="0">
                          <a:latin typeface="함초롬돋움"/>
                          <a:cs typeface="함초롬돋움"/>
                        </a:rPr>
                        <a:t>5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6862">
                <a:tc rowSpan="3">
                  <a:txBody>
                    <a:bodyPr/>
                    <a:lstStyle/>
                    <a:p>
                      <a:pPr marL="261620" marR="257175" algn="ctr">
                        <a:lnSpc>
                          <a:spcPct val="108300"/>
                        </a:lnSpc>
                        <a:spcBef>
                          <a:spcPts val="905"/>
                        </a:spcBef>
                      </a:pPr>
                      <a:r>
                        <a:rPr sz="1300" spc="-15" dirty="0">
                          <a:latin typeface="양재붓꽃체L"/>
                          <a:cs typeface="양재붓꽃체L"/>
                        </a:rPr>
                        <a:t>감사활</a:t>
                      </a:r>
                      <a:r>
                        <a:rPr sz="1300" dirty="0">
                          <a:latin typeface="양재붓꽃체L"/>
                          <a:cs typeface="양재붓꽃체L"/>
                        </a:rPr>
                        <a:t>동  </a:t>
                      </a:r>
                      <a:r>
                        <a:rPr sz="1300" spc="-45" dirty="0">
                          <a:latin typeface="양재붓꽃체L"/>
                          <a:cs typeface="양재붓꽃체L"/>
                        </a:rPr>
                        <a:t>분야 </a:t>
                      </a:r>
                      <a:r>
                        <a:rPr sz="1300" spc="-40" dirty="0">
                          <a:latin typeface="양재붓꽃체L"/>
                          <a:cs typeface="양재붓꽃체L"/>
                        </a:rPr>
                        <a:t> </a:t>
                      </a:r>
                      <a:r>
                        <a:rPr sz="1300" spc="-114" dirty="0">
                          <a:latin typeface="양재붓꽃체L"/>
                          <a:cs typeface="양재붓꽃체L"/>
                        </a:rPr>
                        <a:t>(20%)</a:t>
                      </a:r>
                      <a:endParaRPr sz="1300">
                        <a:latin typeface="양재붓꽃체L"/>
                        <a:cs typeface="양재붓꽃체L"/>
                      </a:endParaRPr>
                    </a:p>
                  </a:txBody>
                  <a:tcPr marL="0" marR="0" marT="11493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3189" algn="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300" spc="-35" dirty="0">
                          <a:latin typeface="함초롬돋움"/>
                          <a:cs typeface="함초롬돋움"/>
                        </a:rPr>
                        <a:t>예방감사활동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0504" indent="-165735">
                        <a:lnSpc>
                          <a:spcPct val="100000"/>
                        </a:lnSpc>
                        <a:spcBef>
                          <a:spcPts val="315"/>
                        </a:spcBef>
                        <a:buSzPct val="92307"/>
                        <a:buFont typeface="MS UI Gothic"/>
                        <a:buChar char="∙"/>
                        <a:tabLst>
                          <a:tab pos="231140" algn="l"/>
                        </a:tabLst>
                      </a:pPr>
                      <a:r>
                        <a:rPr sz="1300" dirty="0">
                          <a:latin typeface="함초롬돋움"/>
                          <a:cs typeface="함초롬돋움"/>
                        </a:rPr>
                        <a:t>일상감사</a:t>
                      </a:r>
                      <a:r>
                        <a:rPr sz="1300" spc="17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300" spc="10" dirty="0">
                          <a:latin typeface="함초롬돋움"/>
                          <a:cs typeface="함초롬돋움"/>
                        </a:rPr>
                        <a:t>이행</a:t>
                      </a:r>
                      <a:r>
                        <a:rPr sz="1300" spc="18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300" spc="5" dirty="0">
                          <a:latin typeface="함초롬돋움"/>
                          <a:cs typeface="함초롬돋움"/>
                        </a:rPr>
                        <a:t>노력도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300" dirty="0">
                          <a:latin typeface="함초롬돋움"/>
                          <a:cs typeface="함초롬돋움"/>
                        </a:rPr>
                        <a:t>5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532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1493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3189" algn="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300" spc="-35" dirty="0">
                          <a:latin typeface="함초롬돋움"/>
                          <a:cs typeface="함초롬돋움"/>
                        </a:rPr>
                        <a:t>실지감사활동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0504" indent="-165735">
                        <a:lnSpc>
                          <a:spcPct val="100000"/>
                        </a:lnSpc>
                        <a:spcBef>
                          <a:spcPts val="315"/>
                        </a:spcBef>
                        <a:buSzPct val="92307"/>
                        <a:buFont typeface="MS UI Gothic"/>
                        <a:buChar char="∙"/>
                        <a:tabLst>
                          <a:tab pos="231140" algn="l"/>
                        </a:tabLst>
                      </a:pPr>
                      <a:r>
                        <a:rPr sz="1300" dirty="0">
                          <a:latin typeface="함초롬돋움"/>
                          <a:cs typeface="함초롬돋움"/>
                        </a:rPr>
                        <a:t>감사연인원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300" dirty="0">
                          <a:latin typeface="함초롬돋움"/>
                          <a:cs typeface="함초롬돋움"/>
                        </a:rPr>
                        <a:t>5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512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1493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3189" algn="r">
                        <a:lnSpc>
                          <a:spcPct val="100000"/>
                        </a:lnSpc>
                        <a:spcBef>
                          <a:spcPts val="390"/>
                        </a:spcBef>
                      </a:pPr>
                      <a:r>
                        <a:rPr sz="1300" spc="-35" dirty="0">
                          <a:latin typeface="함초롬돋움"/>
                          <a:cs typeface="함초롬돋움"/>
                        </a:rPr>
                        <a:t>감사품질관리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495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0504" indent="-165735">
                        <a:lnSpc>
                          <a:spcPct val="100000"/>
                        </a:lnSpc>
                        <a:spcBef>
                          <a:spcPts val="390"/>
                        </a:spcBef>
                        <a:buSzPct val="92307"/>
                        <a:buFont typeface="MS UI Gothic"/>
                        <a:buChar char="∙"/>
                        <a:tabLst>
                          <a:tab pos="231140" algn="l"/>
                        </a:tabLst>
                      </a:pPr>
                      <a:r>
                        <a:rPr sz="1300" dirty="0">
                          <a:latin typeface="함초롬돋움"/>
                          <a:cs typeface="함초롬돋움"/>
                        </a:rPr>
                        <a:t>감사절차</a:t>
                      </a:r>
                      <a:r>
                        <a:rPr sz="1300" spc="17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300" spc="10" dirty="0">
                          <a:latin typeface="함초롬돋움"/>
                          <a:cs typeface="함초롬돋움"/>
                        </a:rPr>
                        <a:t>준수</a:t>
                      </a:r>
                      <a:r>
                        <a:rPr sz="1300" spc="18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300" spc="10" dirty="0">
                          <a:latin typeface="함초롬돋움"/>
                          <a:cs typeface="함초롬돋움"/>
                        </a:rPr>
                        <a:t>정도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495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" algn="ctr">
                        <a:lnSpc>
                          <a:spcPct val="100000"/>
                        </a:lnSpc>
                        <a:spcBef>
                          <a:spcPts val="390"/>
                        </a:spcBef>
                      </a:pPr>
                      <a:r>
                        <a:rPr sz="1300" spc="-90" dirty="0">
                          <a:latin typeface="함초롬돋움"/>
                          <a:cs typeface="함초롬돋움"/>
                        </a:rPr>
                        <a:t>10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4953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5338">
                <a:tc rowSpan="3">
                  <a:txBody>
                    <a:bodyPr/>
                    <a:lstStyle/>
                    <a:p>
                      <a:pPr marL="261620" marR="257175" algn="ctr">
                        <a:lnSpc>
                          <a:spcPct val="108300"/>
                        </a:lnSpc>
                        <a:spcBef>
                          <a:spcPts val="905"/>
                        </a:spcBef>
                      </a:pPr>
                      <a:r>
                        <a:rPr sz="1300" spc="-15" dirty="0">
                          <a:latin typeface="양재붓꽃체L"/>
                          <a:cs typeface="양재붓꽃체L"/>
                        </a:rPr>
                        <a:t>감사성</a:t>
                      </a:r>
                      <a:r>
                        <a:rPr sz="1300" dirty="0">
                          <a:latin typeface="양재붓꽃체L"/>
                          <a:cs typeface="양재붓꽃체L"/>
                        </a:rPr>
                        <a:t>과  </a:t>
                      </a:r>
                      <a:r>
                        <a:rPr sz="1300" spc="-45" dirty="0">
                          <a:latin typeface="양재붓꽃체L"/>
                          <a:cs typeface="양재붓꽃체L"/>
                        </a:rPr>
                        <a:t>분야 </a:t>
                      </a:r>
                      <a:r>
                        <a:rPr sz="1300" spc="-40" dirty="0">
                          <a:latin typeface="양재붓꽃체L"/>
                          <a:cs typeface="양재붓꽃체L"/>
                        </a:rPr>
                        <a:t> </a:t>
                      </a:r>
                      <a:r>
                        <a:rPr sz="1300" spc="-114" dirty="0">
                          <a:latin typeface="양재붓꽃체L"/>
                          <a:cs typeface="양재붓꽃체L"/>
                        </a:rPr>
                        <a:t>(18%)</a:t>
                      </a:r>
                      <a:endParaRPr sz="1300">
                        <a:latin typeface="양재붓꽃체L"/>
                        <a:cs typeface="양재붓꽃체L"/>
                      </a:endParaRPr>
                    </a:p>
                  </a:txBody>
                  <a:tcPr marL="0" marR="0" marT="11493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3189" algn="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300" spc="-35" dirty="0">
                          <a:latin typeface="함초롬돋움"/>
                          <a:cs typeface="함초롬돋움"/>
                        </a:rPr>
                        <a:t>재무조치성과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0504" indent="-165735">
                        <a:lnSpc>
                          <a:spcPct val="100000"/>
                        </a:lnSpc>
                        <a:spcBef>
                          <a:spcPts val="315"/>
                        </a:spcBef>
                        <a:buSzPct val="92307"/>
                        <a:buFont typeface="MS UI Gothic"/>
                        <a:buChar char="∙"/>
                        <a:tabLst>
                          <a:tab pos="231140" algn="l"/>
                        </a:tabLst>
                      </a:pPr>
                      <a:r>
                        <a:rPr sz="1300" spc="-40" dirty="0">
                          <a:latin typeface="함초롬돋움"/>
                          <a:cs typeface="함초롬돋움"/>
                        </a:rPr>
                        <a:t>변상,</a:t>
                      </a:r>
                      <a:r>
                        <a:rPr sz="1300" spc="18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300" spc="-40" dirty="0">
                          <a:latin typeface="함초롬돋움"/>
                          <a:cs typeface="함초롬돋움"/>
                        </a:rPr>
                        <a:t>회수,</a:t>
                      </a:r>
                      <a:r>
                        <a:rPr sz="1300" spc="18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300" spc="-5" dirty="0">
                          <a:latin typeface="함초롬돋움"/>
                          <a:cs typeface="함초롬돋움"/>
                        </a:rPr>
                        <a:t>시정</a:t>
                      </a:r>
                      <a:r>
                        <a:rPr sz="1300" spc="12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300" spc="30" dirty="0">
                          <a:latin typeface="함초롬돋움"/>
                          <a:cs typeface="함초롬돋움"/>
                        </a:rPr>
                        <a:t>등</a:t>
                      </a:r>
                      <a:r>
                        <a:rPr sz="1300" spc="12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300" spc="-5" dirty="0">
                          <a:latin typeface="함초롬돋움"/>
                          <a:cs typeface="함초롬돋움"/>
                        </a:rPr>
                        <a:t>실적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300" dirty="0">
                          <a:latin typeface="함초롬돋움"/>
                          <a:cs typeface="함초롬돋움"/>
                        </a:rPr>
                        <a:t>6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6849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1493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3189" algn="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300" spc="-35" dirty="0">
                          <a:latin typeface="함초롬돋움"/>
                          <a:cs typeface="함초롬돋움"/>
                        </a:rPr>
                        <a:t>신분조치성과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0504" indent="-165735">
                        <a:lnSpc>
                          <a:spcPct val="100000"/>
                        </a:lnSpc>
                        <a:spcBef>
                          <a:spcPts val="315"/>
                        </a:spcBef>
                        <a:buSzPct val="92307"/>
                        <a:buFont typeface="MS UI Gothic"/>
                        <a:buChar char="∙"/>
                        <a:tabLst>
                          <a:tab pos="231140" algn="l"/>
                        </a:tabLst>
                      </a:pPr>
                      <a:r>
                        <a:rPr sz="1300" spc="-10" dirty="0">
                          <a:latin typeface="함초롬돋움"/>
                          <a:cs typeface="함초롬돋움"/>
                        </a:rPr>
                        <a:t>징계,</a:t>
                      </a:r>
                      <a:r>
                        <a:rPr sz="1300" spc="21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300" spc="-10" dirty="0">
                          <a:latin typeface="함초롬돋움"/>
                          <a:cs typeface="함초롬돋움"/>
                        </a:rPr>
                        <a:t>문책,</a:t>
                      </a:r>
                      <a:r>
                        <a:rPr sz="1300" spc="22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300" spc="-10" dirty="0">
                          <a:latin typeface="함초롬돋움"/>
                          <a:cs typeface="함초롬돋움"/>
                        </a:rPr>
                        <a:t>주의,</a:t>
                      </a:r>
                      <a:r>
                        <a:rPr sz="1300" spc="21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300" spc="10" dirty="0">
                          <a:latin typeface="함초롬돋움"/>
                          <a:cs typeface="함초롬돋움"/>
                        </a:rPr>
                        <a:t>고발</a:t>
                      </a:r>
                      <a:r>
                        <a:rPr sz="1300" spc="18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300" spc="30" dirty="0">
                          <a:latin typeface="함초롬돋움"/>
                          <a:cs typeface="함초롬돋움"/>
                        </a:rPr>
                        <a:t>등</a:t>
                      </a:r>
                      <a:r>
                        <a:rPr sz="1300" spc="19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300" spc="10" dirty="0">
                          <a:latin typeface="함초롬돋움"/>
                          <a:cs typeface="함초롬돋움"/>
                        </a:rPr>
                        <a:t>실적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300" dirty="0">
                          <a:latin typeface="함초롬돋움"/>
                          <a:cs typeface="함초롬돋움"/>
                        </a:rPr>
                        <a:t>6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512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1493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6379">
                        <a:lnSpc>
                          <a:spcPct val="100000"/>
                        </a:lnSpc>
                        <a:spcBef>
                          <a:spcPts val="390"/>
                        </a:spcBef>
                      </a:pPr>
                      <a:r>
                        <a:rPr sz="1300" spc="-5" dirty="0">
                          <a:latin typeface="함초롬돋움"/>
                          <a:cs typeface="함초롬돋움"/>
                        </a:rPr>
                        <a:t>기타</a:t>
                      </a:r>
                      <a:r>
                        <a:rPr sz="1300" spc="8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300" spc="-5" dirty="0">
                          <a:latin typeface="함초롬돋움"/>
                          <a:cs typeface="함초롬돋움"/>
                        </a:rPr>
                        <a:t>성과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495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0504" indent="-165735">
                        <a:lnSpc>
                          <a:spcPct val="100000"/>
                        </a:lnSpc>
                        <a:spcBef>
                          <a:spcPts val="390"/>
                        </a:spcBef>
                        <a:buSzPct val="92307"/>
                        <a:buFont typeface="MS UI Gothic"/>
                        <a:buChar char="∙"/>
                        <a:tabLst>
                          <a:tab pos="231140" algn="l"/>
                        </a:tabLst>
                      </a:pPr>
                      <a:r>
                        <a:rPr sz="1300" spc="-65" dirty="0">
                          <a:latin typeface="함초롬돋움"/>
                          <a:cs typeface="함초롬돋움"/>
                        </a:rPr>
                        <a:t>개선요구사항</a:t>
                      </a:r>
                      <a:r>
                        <a:rPr sz="1300" spc="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300" spc="30" dirty="0">
                          <a:latin typeface="함초롬돋움"/>
                          <a:cs typeface="함초롬돋움"/>
                        </a:rPr>
                        <a:t>및</a:t>
                      </a:r>
                      <a:r>
                        <a:rPr sz="1300" spc="7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300" spc="-55" dirty="0">
                          <a:latin typeface="함초롬돋움"/>
                          <a:cs typeface="함초롬돋움"/>
                        </a:rPr>
                        <a:t>모범사례</a:t>
                      </a:r>
                      <a:r>
                        <a:rPr sz="1300" spc="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300" spc="-25" dirty="0">
                          <a:latin typeface="함초롬돋움"/>
                          <a:cs typeface="함초롬돋움"/>
                        </a:rPr>
                        <a:t>발굴</a:t>
                      </a:r>
                      <a:r>
                        <a:rPr sz="1300" spc="7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300" spc="-25" dirty="0">
                          <a:latin typeface="함초롬돋움"/>
                          <a:cs typeface="함초롬돋움"/>
                        </a:rPr>
                        <a:t>실적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495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90"/>
                        </a:spcBef>
                      </a:pPr>
                      <a:r>
                        <a:rPr sz="1300" dirty="0">
                          <a:latin typeface="함초롬돋움"/>
                          <a:cs typeface="함초롬돋움"/>
                        </a:rPr>
                        <a:t>6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4953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5325">
                <a:tc rowSpan="3">
                  <a:txBody>
                    <a:bodyPr/>
                    <a:lstStyle/>
                    <a:p>
                      <a:pPr marL="261620" marR="257175" algn="ctr">
                        <a:lnSpc>
                          <a:spcPct val="108300"/>
                        </a:lnSpc>
                        <a:spcBef>
                          <a:spcPts val="905"/>
                        </a:spcBef>
                      </a:pPr>
                      <a:r>
                        <a:rPr sz="1300" spc="-15" dirty="0">
                          <a:latin typeface="양재붓꽃체L"/>
                          <a:cs typeface="양재붓꽃체L"/>
                        </a:rPr>
                        <a:t>사후관</a:t>
                      </a:r>
                      <a:r>
                        <a:rPr sz="1300" dirty="0">
                          <a:latin typeface="양재붓꽃체L"/>
                          <a:cs typeface="양재붓꽃체L"/>
                        </a:rPr>
                        <a:t>리  </a:t>
                      </a:r>
                      <a:r>
                        <a:rPr sz="1300" spc="-45" dirty="0">
                          <a:latin typeface="양재붓꽃체L"/>
                          <a:cs typeface="양재붓꽃체L"/>
                        </a:rPr>
                        <a:t>분야 </a:t>
                      </a:r>
                      <a:r>
                        <a:rPr sz="1300" spc="-40" dirty="0">
                          <a:latin typeface="양재붓꽃체L"/>
                          <a:cs typeface="양재붓꽃체L"/>
                        </a:rPr>
                        <a:t> </a:t>
                      </a:r>
                      <a:r>
                        <a:rPr sz="1300" spc="-114" dirty="0">
                          <a:latin typeface="양재붓꽃체L"/>
                          <a:cs typeface="양재붓꽃체L"/>
                        </a:rPr>
                        <a:t>(32%)</a:t>
                      </a:r>
                      <a:endParaRPr sz="1300">
                        <a:latin typeface="양재붓꽃체L"/>
                        <a:cs typeface="양재붓꽃체L"/>
                      </a:endParaRPr>
                    </a:p>
                  </a:txBody>
                  <a:tcPr marL="0" marR="0" marT="11493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285750">
                        <a:lnSpc>
                          <a:spcPct val="100000"/>
                        </a:lnSpc>
                      </a:pPr>
                      <a:r>
                        <a:rPr sz="1300" spc="-25" dirty="0">
                          <a:latin typeface="함초롬돋움"/>
                          <a:cs typeface="함초롬돋움"/>
                        </a:rPr>
                        <a:t>사후관리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508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0504" indent="-165735">
                        <a:lnSpc>
                          <a:spcPct val="100000"/>
                        </a:lnSpc>
                        <a:spcBef>
                          <a:spcPts val="315"/>
                        </a:spcBef>
                        <a:buSzPct val="92307"/>
                        <a:buFont typeface="MS UI Gothic"/>
                        <a:buChar char="∙"/>
                        <a:tabLst>
                          <a:tab pos="231140" algn="l"/>
                        </a:tabLst>
                      </a:pPr>
                      <a:r>
                        <a:rPr sz="1300" dirty="0">
                          <a:latin typeface="함초롬돋움"/>
                          <a:cs typeface="함초롬돋움"/>
                        </a:rPr>
                        <a:t>지적사항</a:t>
                      </a:r>
                      <a:r>
                        <a:rPr sz="1300" spc="15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300" spc="5" dirty="0">
                          <a:latin typeface="함초롬돋움"/>
                          <a:cs typeface="함초롬돋움"/>
                        </a:rPr>
                        <a:t>집행도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300" dirty="0">
                          <a:latin typeface="함초롬돋움"/>
                          <a:cs typeface="함초롬돋움"/>
                        </a:rPr>
                        <a:t>5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95338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1493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08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0504" indent="-165735">
                        <a:lnSpc>
                          <a:spcPct val="100000"/>
                        </a:lnSpc>
                        <a:spcBef>
                          <a:spcPts val="315"/>
                        </a:spcBef>
                        <a:buSzPct val="92307"/>
                        <a:buFont typeface="MS UI Gothic"/>
                        <a:buChar char="∙"/>
                        <a:tabLst>
                          <a:tab pos="231140" algn="l"/>
                        </a:tabLst>
                      </a:pPr>
                      <a:r>
                        <a:rPr sz="1300" dirty="0">
                          <a:latin typeface="함초롬돋움"/>
                          <a:cs typeface="함초롬돋움"/>
                        </a:rPr>
                        <a:t>범죄발생</a:t>
                      </a:r>
                      <a:r>
                        <a:rPr sz="1300" spc="15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300" spc="10" dirty="0">
                          <a:latin typeface="함초롬돋움"/>
                          <a:cs typeface="함초롬돋움"/>
                        </a:rPr>
                        <a:t>건수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300" dirty="0">
                          <a:latin typeface="함초롬돋움"/>
                          <a:cs typeface="함초롬돋움"/>
                        </a:rPr>
                        <a:t>5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16649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1493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5750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sz="1300" spc="-25" dirty="0">
                          <a:latin typeface="함초롬돋움"/>
                          <a:cs typeface="함초롬돋움"/>
                        </a:rPr>
                        <a:t>파트너십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508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0504" indent="-165735">
                        <a:lnSpc>
                          <a:spcPct val="100000"/>
                        </a:lnSpc>
                        <a:spcBef>
                          <a:spcPts val="400"/>
                        </a:spcBef>
                        <a:buSzPct val="92307"/>
                        <a:buFont typeface="MS UI Gothic"/>
                        <a:buChar char="∙"/>
                        <a:tabLst>
                          <a:tab pos="231140" algn="l"/>
                        </a:tabLst>
                      </a:pPr>
                      <a:r>
                        <a:rPr sz="1300" dirty="0">
                          <a:latin typeface="함초롬돋움"/>
                          <a:cs typeface="함초롬돋움"/>
                        </a:rPr>
                        <a:t>필수입력사항</a:t>
                      </a:r>
                      <a:r>
                        <a:rPr sz="1300" spc="15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300" dirty="0">
                          <a:latin typeface="함초롬돋움"/>
                          <a:cs typeface="함초롬돋움"/>
                        </a:rPr>
                        <a:t>입력여부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508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" algn="ctr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sz="1300" spc="-90" dirty="0">
                          <a:latin typeface="함초롬돋움"/>
                          <a:cs typeface="함초롬돋움"/>
                        </a:rPr>
                        <a:t>22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5080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989548" y="6025799"/>
            <a:ext cx="5512435" cy="1280160"/>
          </a:xfrm>
          <a:prstGeom prst="rect">
            <a:avLst/>
          </a:prstGeom>
        </p:spPr>
        <p:txBody>
          <a:bodyPr vert="horz" wrap="square" lIns="0" tIns="1282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10"/>
              </a:spcBef>
            </a:pPr>
            <a:r>
              <a:rPr sz="1200" spc="-5" dirty="0">
                <a:latin typeface="MS UI Gothic"/>
                <a:cs typeface="MS UI Gothic"/>
              </a:rPr>
              <a:t>※</a:t>
            </a:r>
            <a:r>
              <a:rPr sz="1200" spc="135" dirty="0">
                <a:latin typeface="MS UI Gothic"/>
                <a:cs typeface="MS UI Gothic"/>
              </a:rPr>
              <a:t> </a:t>
            </a:r>
            <a:r>
              <a:rPr sz="1300" spc="-215" dirty="0">
                <a:latin typeface="함초롬돋움"/>
                <a:cs typeface="함초롬돋움"/>
              </a:rPr>
              <a:t>공감정보시스템</a:t>
            </a:r>
            <a:r>
              <a:rPr sz="1300" spc="-170" dirty="0">
                <a:latin typeface="함초롬돋움"/>
                <a:cs typeface="함초롬돋움"/>
              </a:rPr>
              <a:t> </a:t>
            </a:r>
            <a:r>
              <a:rPr sz="1300" spc="-110" dirty="0">
                <a:latin typeface="함초롬돋움"/>
                <a:cs typeface="함초롬돋움"/>
              </a:rPr>
              <a:t>실적</a:t>
            </a:r>
            <a:r>
              <a:rPr sz="1300" spc="-175" dirty="0">
                <a:latin typeface="함초롬돋움"/>
                <a:cs typeface="함초롬돋움"/>
              </a:rPr>
              <a:t> </a:t>
            </a:r>
            <a:r>
              <a:rPr sz="1300" spc="-160" dirty="0">
                <a:latin typeface="함초롬돋움"/>
                <a:cs typeface="함초롬돋움"/>
              </a:rPr>
              <a:t>입력('18년</a:t>
            </a:r>
            <a:r>
              <a:rPr sz="1300" spc="-170" dirty="0">
                <a:latin typeface="함초롬돋움"/>
                <a:cs typeface="함초롬돋움"/>
              </a:rPr>
              <a:t> </a:t>
            </a:r>
            <a:r>
              <a:rPr sz="1300" spc="-70" dirty="0">
                <a:latin typeface="함초롬돋움"/>
                <a:cs typeface="함초롬돋움"/>
              </a:rPr>
              <a:t>1</a:t>
            </a:r>
            <a:r>
              <a:rPr sz="1300" spc="-70" dirty="0">
                <a:latin typeface="MS UI Gothic"/>
                <a:cs typeface="MS UI Gothic"/>
              </a:rPr>
              <a:t>∼</a:t>
            </a:r>
            <a:r>
              <a:rPr sz="1300" spc="-70" dirty="0">
                <a:latin typeface="함초롬돋움"/>
                <a:cs typeface="함초롬돋움"/>
              </a:rPr>
              <a:t>2월)</a:t>
            </a:r>
            <a:r>
              <a:rPr sz="1300" spc="25" dirty="0">
                <a:latin typeface="함초롬돋움"/>
                <a:cs typeface="함초롬돋움"/>
              </a:rPr>
              <a:t> </a:t>
            </a:r>
            <a:r>
              <a:rPr sz="1300" spc="-5" dirty="0">
                <a:latin typeface="MS UI Gothic"/>
                <a:cs typeface="MS UI Gothic"/>
              </a:rPr>
              <a:t>→</a:t>
            </a:r>
            <a:r>
              <a:rPr sz="1300" spc="-165" dirty="0">
                <a:latin typeface="MS UI Gothic"/>
                <a:cs typeface="MS UI Gothic"/>
              </a:rPr>
              <a:t> </a:t>
            </a:r>
            <a:r>
              <a:rPr sz="1300" spc="-150" dirty="0">
                <a:latin typeface="함초롬돋움"/>
                <a:cs typeface="함초롬돋움"/>
              </a:rPr>
              <a:t>평가실시(2</a:t>
            </a:r>
            <a:r>
              <a:rPr sz="1300" spc="-150" dirty="0">
                <a:latin typeface="MS UI Gothic"/>
                <a:cs typeface="MS UI Gothic"/>
              </a:rPr>
              <a:t>∼</a:t>
            </a:r>
            <a:r>
              <a:rPr sz="1300" spc="-150" dirty="0">
                <a:latin typeface="함초롬돋움"/>
                <a:cs typeface="함초롬돋움"/>
              </a:rPr>
              <a:t>6월)</a:t>
            </a:r>
            <a:r>
              <a:rPr sz="1300" spc="25" dirty="0">
                <a:latin typeface="함초롬돋움"/>
                <a:cs typeface="함초롬돋움"/>
              </a:rPr>
              <a:t> </a:t>
            </a:r>
            <a:r>
              <a:rPr sz="1300" spc="-5" dirty="0">
                <a:latin typeface="MS UI Gothic"/>
                <a:cs typeface="MS UI Gothic"/>
              </a:rPr>
              <a:t>→</a:t>
            </a:r>
            <a:r>
              <a:rPr sz="1300" spc="-165" dirty="0">
                <a:latin typeface="MS UI Gothic"/>
                <a:cs typeface="MS UI Gothic"/>
              </a:rPr>
              <a:t> </a:t>
            </a:r>
            <a:r>
              <a:rPr sz="1300" spc="-210" dirty="0">
                <a:latin typeface="함초롬돋움"/>
                <a:cs typeface="함초롬돋움"/>
              </a:rPr>
              <a:t>감사위원회의</a:t>
            </a:r>
            <a:r>
              <a:rPr sz="1300" spc="-165" dirty="0">
                <a:latin typeface="함초롬돋움"/>
                <a:cs typeface="함초롬돋움"/>
              </a:rPr>
              <a:t> </a:t>
            </a:r>
            <a:r>
              <a:rPr sz="1300" spc="-195" dirty="0">
                <a:latin typeface="함초롬돋움"/>
                <a:cs typeface="함초롬돋움"/>
              </a:rPr>
              <a:t>확정(10월)</a:t>
            </a:r>
            <a:endParaRPr sz="1300">
              <a:latin typeface="함초롬돋움"/>
              <a:cs typeface="함초롬돋움"/>
            </a:endParaRPr>
          </a:p>
          <a:p>
            <a:pPr marL="41275">
              <a:lnSpc>
                <a:spcPct val="100000"/>
              </a:lnSpc>
              <a:spcBef>
                <a:spcPts val="910"/>
              </a:spcBef>
            </a:pPr>
            <a:r>
              <a:rPr sz="1300" spc="-5" dirty="0">
                <a:latin typeface="MS UI Gothic"/>
                <a:cs typeface="MS UI Gothic"/>
              </a:rPr>
              <a:t>※</a:t>
            </a:r>
            <a:r>
              <a:rPr sz="1300" spc="105" dirty="0">
                <a:latin typeface="MS UI Gothic"/>
                <a:cs typeface="MS UI Gothic"/>
              </a:rPr>
              <a:t> </a:t>
            </a:r>
            <a:r>
              <a:rPr sz="1300" spc="-10" dirty="0">
                <a:latin typeface="함초롬돋움"/>
                <a:cs typeface="함초롬돋움"/>
              </a:rPr>
              <a:t>기관별</a:t>
            </a:r>
            <a:r>
              <a:rPr sz="1300" spc="175" dirty="0">
                <a:latin typeface="함초롬돋움"/>
                <a:cs typeface="함초롬돋움"/>
              </a:rPr>
              <a:t> </a:t>
            </a:r>
            <a:r>
              <a:rPr sz="1300" spc="-15" dirty="0">
                <a:latin typeface="함초롬돋움"/>
                <a:cs typeface="함초롬돋움"/>
              </a:rPr>
              <a:t>종합등급</a:t>
            </a:r>
            <a:r>
              <a:rPr sz="1300" spc="160" dirty="0">
                <a:latin typeface="함초롬돋움"/>
                <a:cs typeface="함초롬돋움"/>
              </a:rPr>
              <a:t> </a:t>
            </a:r>
            <a:r>
              <a:rPr sz="1300" spc="-90" dirty="0">
                <a:latin typeface="함초롬돋움"/>
                <a:cs typeface="함초롬돋움"/>
              </a:rPr>
              <a:t>:</a:t>
            </a:r>
            <a:r>
              <a:rPr sz="1300" spc="-80" dirty="0">
                <a:latin typeface="함초롬돋움"/>
                <a:cs typeface="함초롬돋움"/>
              </a:rPr>
              <a:t> </a:t>
            </a:r>
            <a:r>
              <a:rPr sz="1300" spc="-10" dirty="0">
                <a:latin typeface="함초롬돋움"/>
                <a:cs typeface="함초롬돋움"/>
              </a:rPr>
              <a:t>A-B-C</a:t>
            </a:r>
            <a:r>
              <a:rPr sz="1300" spc="-120" dirty="0">
                <a:latin typeface="함초롬돋움"/>
                <a:cs typeface="함초롬돋움"/>
              </a:rPr>
              <a:t> </a:t>
            </a:r>
            <a:r>
              <a:rPr sz="1300" spc="-55" dirty="0">
                <a:latin typeface="함초롬돋움"/>
                <a:cs typeface="함초롬돋움"/>
              </a:rPr>
              <a:t>(3등급)</a:t>
            </a:r>
            <a:r>
              <a:rPr sz="1300" spc="204" dirty="0">
                <a:latin typeface="함초롬돋움"/>
                <a:cs typeface="함초롬돋움"/>
              </a:rPr>
              <a:t> </a:t>
            </a:r>
            <a:r>
              <a:rPr sz="1300" spc="-65" dirty="0">
                <a:latin typeface="함초롬돋움"/>
                <a:cs typeface="함초롬돋움"/>
              </a:rPr>
              <a:t>발표('18년</a:t>
            </a:r>
            <a:r>
              <a:rPr sz="1300" spc="70" dirty="0">
                <a:latin typeface="함초롬돋움"/>
                <a:cs typeface="함초롬돋움"/>
              </a:rPr>
              <a:t> </a:t>
            </a:r>
            <a:r>
              <a:rPr sz="1300" spc="-60" dirty="0">
                <a:latin typeface="함초롬돋움"/>
                <a:cs typeface="함초롬돋움"/>
              </a:rPr>
              <a:t>10월</a:t>
            </a:r>
            <a:r>
              <a:rPr sz="1300" spc="160" dirty="0">
                <a:latin typeface="함초롬돋움"/>
                <a:cs typeface="함초롬돋움"/>
              </a:rPr>
              <a:t> </a:t>
            </a:r>
            <a:r>
              <a:rPr sz="1300" spc="-35" dirty="0">
                <a:latin typeface="함초롬돋움"/>
                <a:cs typeface="함초롬돋움"/>
              </a:rPr>
              <a:t>이후)</a:t>
            </a:r>
            <a:endParaRPr sz="1300">
              <a:latin typeface="함초롬돋움"/>
              <a:cs typeface="함초롬돋움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900">
              <a:latin typeface="함초롬돋움"/>
              <a:cs typeface="함초롬돋움"/>
            </a:endParaRPr>
          </a:p>
          <a:p>
            <a:pPr marL="53975" algn="ctr">
              <a:lnSpc>
                <a:spcPct val="100000"/>
              </a:lnSpc>
              <a:spcBef>
                <a:spcPts val="5"/>
              </a:spcBef>
            </a:pPr>
            <a:r>
              <a:rPr sz="1300" spc="45" dirty="0">
                <a:latin typeface="양재붓꽃체L"/>
                <a:cs typeface="양재붓꽃체L"/>
              </a:rPr>
              <a:t>&lt;적정</a:t>
            </a:r>
            <a:r>
              <a:rPr sz="1300" spc="235" dirty="0">
                <a:latin typeface="양재붓꽃체L"/>
                <a:cs typeface="양재붓꽃체L"/>
              </a:rPr>
              <a:t> </a:t>
            </a:r>
            <a:r>
              <a:rPr sz="1300" spc="10" dirty="0">
                <a:latin typeface="양재붓꽃체L"/>
                <a:cs typeface="양재붓꽃체L"/>
              </a:rPr>
              <a:t>감사인력</a:t>
            </a:r>
            <a:r>
              <a:rPr sz="1300" spc="240" dirty="0">
                <a:latin typeface="양재붓꽃체L"/>
                <a:cs typeface="양재붓꽃체L"/>
              </a:rPr>
              <a:t> </a:t>
            </a:r>
            <a:r>
              <a:rPr sz="1300" spc="-10" dirty="0">
                <a:latin typeface="양재붓꽃체L"/>
                <a:cs typeface="양재붓꽃체L"/>
              </a:rPr>
              <a:t>산정</a:t>
            </a:r>
            <a:r>
              <a:rPr sz="1300" spc="240" dirty="0">
                <a:latin typeface="양재붓꽃체L"/>
                <a:cs typeface="양재붓꽃체L"/>
              </a:rPr>
              <a:t> </a:t>
            </a:r>
            <a:r>
              <a:rPr sz="1300" spc="45" dirty="0">
                <a:latin typeface="양재붓꽃체L"/>
                <a:cs typeface="양재붓꽃체L"/>
              </a:rPr>
              <a:t>기준&gt;</a:t>
            </a:r>
            <a:endParaRPr sz="1300">
              <a:latin typeface="양재붓꽃체L"/>
              <a:cs typeface="양재붓꽃체L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953516" y="7458678"/>
          <a:ext cx="5872480" cy="14922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964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317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42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94570">
                <a:tc>
                  <a:txBody>
                    <a:bodyPr/>
                    <a:lstStyle/>
                    <a:p>
                      <a:pPr marL="1016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300" spc="-40" dirty="0">
                          <a:latin typeface="양재붓꽃체L"/>
                          <a:cs typeface="양재붓꽃체L"/>
                        </a:rPr>
                        <a:t>구</a:t>
                      </a:r>
                      <a:r>
                        <a:rPr sz="1300" spc="180" dirty="0">
                          <a:latin typeface="양재붓꽃체L"/>
                          <a:cs typeface="양재붓꽃체L"/>
                        </a:rPr>
                        <a:t> </a:t>
                      </a:r>
                      <a:r>
                        <a:rPr sz="1300" spc="-40" dirty="0">
                          <a:latin typeface="양재붓꽃체L"/>
                          <a:cs typeface="양재붓꽃체L"/>
                        </a:rPr>
                        <a:t>분</a:t>
                      </a:r>
                      <a:endParaRPr sz="1300">
                        <a:latin typeface="양재붓꽃체L"/>
                        <a:cs typeface="양재붓꽃체L"/>
                      </a:endParaRPr>
                    </a:p>
                  </a:txBody>
                  <a:tcPr marL="0" marR="0" marT="4000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R="127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300" spc="-40" dirty="0">
                          <a:latin typeface="양재붓꽃체L"/>
                          <a:cs typeface="양재붓꽃체L"/>
                        </a:rPr>
                        <a:t>기</a:t>
                      </a:r>
                      <a:r>
                        <a:rPr sz="1300" spc="195" dirty="0">
                          <a:latin typeface="양재붓꽃체L"/>
                          <a:cs typeface="양재붓꽃체L"/>
                        </a:rPr>
                        <a:t> </a:t>
                      </a:r>
                      <a:r>
                        <a:rPr sz="1300" spc="-40" dirty="0">
                          <a:latin typeface="양재붓꽃체L"/>
                          <a:cs typeface="양재붓꽃체L"/>
                        </a:rPr>
                        <a:t>준</a:t>
                      </a:r>
                      <a:endParaRPr sz="1300">
                        <a:latin typeface="양재붓꽃체L"/>
                        <a:cs typeface="양재붓꽃체L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16573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300" spc="-40" dirty="0">
                          <a:latin typeface="양재붓꽃체L"/>
                          <a:cs typeface="양재붓꽃체L"/>
                        </a:rPr>
                        <a:t>인력수(명)</a:t>
                      </a:r>
                      <a:endParaRPr sz="1300">
                        <a:latin typeface="양재붓꽃체L"/>
                        <a:cs typeface="양재붓꽃체L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6094"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300" spc="10" dirty="0">
                          <a:latin typeface="양재붓꽃체L"/>
                          <a:cs typeface="양재붓꽃체L"/>
                        </a:rPr>
                        <a:t>우리원</a:t>
                      </a:r>
                      <a:r>
                        <a:rPr sz="1300" spc="204" dirty="0">
                          <a:latin typeface="양재붓꽃체L"/>
                          <a:cs typeface="양재붓꽃체L"/>
                        </a:rPr>
                        <a:t> </a:t>
                      </a:r>
                      <a:r>
                        <a:rPr sz="1300" spc="-5" dirty="0">
                          <a:latin typeface="양재붓꽃체L"/>
                          <a:cs typeface="양재붓꽃체L"/>
                        </a:rPr>
                        <a:t>감사</a:t>
                      </a:r>
                      <a:r>
                        <a:rPr sz="1300" spc="225" dirty="0">
                          <a:latin typeface="양재붓꽃체L"/>
                          <a:cs typeface="양재붓꽃체L"/>
                        </a:rPr>
                        <a:t> </a:t>
                      </a:r>
                      <a:r>
                        <a:rPr sz="1300" spc="-10" dirty="0">
                          <a:latin typeface="양재붓꽃체L"/>
                          <a:cs typeface="양재붓꽃체L"/>
                        </a:rPr>
                        <a:t>인력</a:t>
                      </a:r>
                      <a:endParaRPr sz="1300">
                        <a:latin typeface="양재붓꽃체L"/>
                        <a:cs typeface="양재붓꽃체L"/>
                      </a:endParaRPr>
                    </a:p>
                  </a:txBody>
                  <a:tcPr marL="0" marR="0" marT="4127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marL="44005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300" spc="35" dirty="0">
                          <a:latin typeface="함초롬돋움"/>
                          <a:cs typeface="함초롬돋움"/>
                        </a:rPr>
                        <a:t>감사실</a:t>
                      </a:r>
                      <a:r>
                        <a:rPr sz="1300" spc="22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300" spc="35" dirty="0">
                          <a:latin typeface="함초롬돋움"/>
                          <a:cs typeface="함초롬돋움"/>
                        </a:rPr>
                        <a:t>업무분장</a:t>
                      </a:r>
                      <a:r>
                        <a:rPr sz="1300" spc="23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300" spc="30" dirty="0">
                          <a:latin typeface="함초롬돋움"/>
                          <a:cs typeface="함초롬돋움"/>
                        </a:rPr>
                        <a:t>기준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412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marL="39751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300" spc="-25" dirty="0">
                          <a:latin typeface="양재붓꽃체L"/>
                          <a:cs typeface="양재붓꽃체L"/>
                        </a:rPr>
                        <a:t>4(0.59%)</a:t>
                      </a:r>
                      <a:endParaRPr sz="1300">
                        <a:latin typeface="양재붓꽃체L"/>
                        <a:cs typeface="양재붓꽃체L"/>
                      </a:endParaRPr>
                    </a:p>
                  </a:txBody>
                  <a:tcPr marL="0" marR="0" marT="4127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5338">
                <a:tc>
                  <a:txBody>
                    <a:bodyPr/>
                    <a:lstStyle/>
                    <a:p>
                      <a:pPr marL="1016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300" spc="5" dirty="0">
                          <a:latin typeface="양재붓꽃체L"/>
                          <a:cs typeface="양재붓꽃체L"/>
                        </a:rPr>
                        <a:t>감사원</a:t>
                      </a:r>
                      <a:r>
                        <a:rPr sz="1300" spc="235" dirty="0">
                          <a:latin typeface="양재붓꽃체L"/>
                          <a:cs typeface="양재붓꽃체L"/>
                        </a:rPr>
                        <a:t> </a:t>
                      </a:r>
                      <a:r>
                        <a:rPr sz="1300" spc="-10" dirty="0">
                          <a:latin typeface="양재붓꽃체L"/>
                          <a:cs typeface="양재붓꽃체L"/>
                        </a:rPr>
                        <a:t>권고</a:t>
                      </a:r>
                      <a:r>
                        <a:rPr sz="1300" spc="235" dirty="0">
                          <a:latin typeface="양재붓꽃체L"/>
                          <a:cs typeface="양재붓꽃체L"/>
                        </a:rPr>
                        <a:t> </a:t>
                      </a:r>
                      <a:r>
                        <a:rPr sz="1300" spc="-5" dirty="0">
                          <a:latin typeface="양재붓꽃체L"/>
                          <a:cs typeface="양재붓꽃체L"/>
                        </a:rPr>
                        <a:t>최소</a:t>
                      </a:r>
                      <a:r>
                        <a:rPr sz="1300" spc="220" dirty="0">
                          <a:latin typeface="양재붓꽃체L"/>
                          <a:cs typeface="양재붓꽃체L"/>
                        </a:rPr>
                        <a:t> </a:t>
                      </a:r>
                      <a:r>
                        <a:rPr sz="1300" spc="-5" dirty="0">
                          <a:latin typeface="양재붓꽃체L"/>
                          <a:cs typeface="양재붓꽃체L"/>
                        </a:rPr>
                        <a:t>인력</a:t>
                      </a:r>
                      <a:endParaRPr sz="1300">
                        <a:latin typeface="양재붓꽃체L"/>
                        <a:cs typeface="양재붓꽃체L"/>
                      </a:endParaRPr>
                    </a:p>
                  </a:txBody>
                  <a:tcPr marL="0" marR="0" marT="4000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084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300" spc="20" dirty="0">
                          <a:latin typeface="함초롬돋움"/>
                          <a:cs typeface="함초롬돋움"/>
                        </a:rPr>
                        <a:t>감사대상인원</a:t>
                      </a:r>
                      <a:r>
                        <a:rPr sz="1200" spc="30" baseline="45138" dirty="0">
                          <a:latin typeface="함초롬돋움"/>
                          <a:cs typeface="함초롬돋움"/>
                        </a:rPr>
                        <a:t>*</a:t>
                      </a:r>
                      <a:r>
                        <a:rPr sz="1300" spc="20" dirty="0">
                          <a:latin typeface="함초롬돋움"/>
                          <a:cs typeface="함초롬돋움"/>
                        </a:rPr>
                        <a:t>의</a:t>
                      </a:r>
                      <a:r>
                        <a:rPr sz="1300" spc="22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300" spc="-40" dirty="0">
                          <a:latin typeface="함초롬돋움"/>
                          <a:cs typeface="함초롬돋움"/>
                        </a:rPr>
                        <a:t>0.8%</a:t>
                      </a:r>
                      <a:r>
                        <a:rPr sz="1300" spc="229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300" spc="35" dirty="0">
                          <a:latin typeface="함초롬돋움"/>
                          <a:cs typeface="함초롬돋움"/>
                        </a:rPr>
                        <a:t>이상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889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300" dirty="0">
                          <a:latin typeface="양재붓꽃체L"/>
                          <a:cs typeface="양재붓꽃체L"/>
                        </a:rPr>
                        <a:t>5</a:t>
                      </a:r>
                      <a:endParaRPr sz="1300">
                        <a:latin typeface="양재붓꽃체L"/>
                        <a:cs typeface="양재붓꽃체L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6849">
                <a:tc>
                  <a:txBody>
                    <a:bodyPr/>
                    <a:lstStyle/>
                    <a:p>
                      <a:pPr marL="18415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300" spc="10" dirty="0">
                          <a:latin typeface="양재붓꽃체L"/>
                          <a:cs typeface="양재붓꽃체L"/>
                        </a:rPr>
                        <a:t>공공기관</a:t>
                      </a:r>
                      <a:r>
                        <a:rPr sz="1300" spc="190" dirty="0">
                          <a:latin typeface="양재붓꽃체L"/>
                          <a:cs typeface="양재붓꽃체L"/>
                        </a:rPr>
                        <a:t> </a:t>
                      </a:r>
                      <a:r>
                        <a:rPr sz="1300" spc="-35" dirty="0">
                          <a:latin typeface="양재붓꽃체L"/>
                          <a:cs typeface="양재붓꽃체L"/>
                        </a:rPr>
                        <a:t>평균</a:t>
                      </a:r>
                      <a:r>
                        <a:rPr sz="1200" spc="-52" baseline="45138" dirty="0">
                          <a:latin typeface="함초롬돋움"/>
                          <a:cs typeface="함초롬돋움"/>
                        </a:rPr>
                        <a:t>**</a:t>
                      </a:r>
                      <a:endParaRPr sz="1200" baseline="45138">
                        <a:latin typeface="함초롬돋움"/>
                        <a:cs typeface="함초롬돋움"/>
                      </a:endParaRPr>
                    </a:p>
                  </a:txBody>
                  <a:tcPr marL="0" marR="0" marT="4000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084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300" spc="20" dirty="0">
                          <a:latin typeface="함초롬돋움"/>
                          <a:cs typeface="함초롬돋움"/>
                        </a:rPr>
                        <a:t>감사대상인원</a:t>
                      </a:r>
                      <a:r>
                        <a:rPr sz="1200" spc="30" baseline="45138" dirty="0">
                          <a:latin typeface="함초롬돋움"/>
                          <a:cs typeface="함초롬돋움"/>
                        </a:rPr>
                        <a:t>*</a:t>
                      </a:r>
                      <a:r>
                        <a:rPr sz="1300" spc="20" dirty="0">
                          <a:latin typeface="함초롬돋움"/>
                          <a:cs typeface="함초롬돋움"/>
                        </a:rPr>
                        <a:t>의</a:t>
                      </a:r>
                      <a:r>
                        <a:rPr sz="1300" spc="21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300" spc="-45" dirty="0">
                          <a:latin typeface="함초롬돋움"/>
                          <a:cs typeface="함초롬돋움"/>
                        </a:rPr>
                        <a:t>1.32%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889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300" dirty="0">
                          <a:latin typeface="양재붓꽃체L"/>
                          <a:cs typeface="양재붓꽃체L"/>
                        </a:rPr>
                        <a:t>9</a:t>
                      </a:r>
                      <a:endParaRPr sz="1300">
                        <a:latin typeface="양재붓꽃체L"/>
                        <a:cs typeface="양재붓꽃체L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5338">
                <a:tc>
                  <a:txBody>
                    <a:bodyPr/>
                    <a:lstStyle/>
                    <a:p>
                      <a:pPr marL="18415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300" spc="15" dirty="0">
                          <a:latin typeface="양재붓꽃체L"/>
                          <a:cs typeface="양재붓꽃체L"/>
                        </a:rPr>
                        <a:t>준정부기관</a:t>
                      </a:r>
                      <a:r>
                        <a:rPr sz="1300" spc="200" dirty="0">
                          <a:latin typeface="양재붓꽃체L"/>
                          <a:cs typeface="양재붓꽃체L"/>
                        </a:rPr>
                        <a:t> </a:t>
                      </a:r>
                      <a:r>
                        <a:rPr sz="1300" spc="-35" dirty="0">
                          <a:latin typeface="양재붓꽃체L"/>
                          <a:cs typeface="양재붓꽃체L"/>
                        </a:rPr>
                        <a:t>평균</a:t>
                      </a:r>
                      <a:r>
                        <a:rPr sz="1200" spc="-52" baseline="45138" dirty="0">
                          <a:latin typeface="함초롬돋움"/>
                          <a:cs typeface="함초롬돋움"/>
                        </a:rPr>
                        <a:t>**</a:t>
                      </a:r>
                      <a:endParaRPr sz="1200" baseline="45138">
                        <a:latin typeface="함초롬돋움"/>
                        <a:cs typeface="함초롬돋움"/>
                      </a:endParaRPr>
                    </a:p>
                  </a:txBody>
                  <a:tcPr marL="0" marR="0" marT="4000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084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300" spc="20" dirty="0">
                          <a:latin typeface="함초롬돋움"/>
                          <a:cs typeface="함초롬돋움"/>
                        </a:rPr>
                        <a:t>감사대상인원</a:t>
                      </a:r>
                      <a:r>
                        <a:rPr sz="1200" spc="30" baseline="45138" dirty="0">
                          <a:latin typeface="함초롬돋움"/>
                          <a:cs typeface="함초롬돋움"/>
                        </a:rPr>
                        <a:t>*</a:t>
                      </a:r>
                      <a:r>
                        <a:rPr sz="1300" spc="20" dirty="0">
                          <a:latin typeface="함초롬돋움"/>
                          <a:cs typeface="함초롬돋움"/>
                        </a:rPr>
                        <a:t>의</a:t>
                      </a:r>
                      <a:r>
                        <a:rPr sz="1300" spc="21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300" spc="-45" dirty="0">
                          <a:latin typeface="함초롬돋움"/>
                          <a:cs typeface="함초롬돋움"/>
                        </a:rPr>
                        <a:t>1.39%</a:t>
                      </a:r>
                      <a:endParaRPr sz="1300">
                        <a:latin typeface="함초롬돋움"/>
                        <a:cs typeface="함초롬돋움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889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300" dirty="0">
                          <a:latin typeface="양재붓꽃체L"/>
                          <a:cs typeface="양재붓꽃체L"/>
                        </a:rPr>
                        <a:t>9</a:t>
                      </a:r>
                      <a:endParaRPr sz="1300">
                        <a:latin typeface="양재붓꽃체L"/>
                        <a:cs typeface="양재붓꽃체L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object 6"/>
          <p:cNvSpPr txBox="1"/>
          <p:nvPr/>
        </p:nvSpPr>
        <p:spPr>
          <a:xfrm>
            <a:off x="1035244" y="9074125"/>
            <a:ext cx="5232400" cy="5378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300" spc="-170" dirty="0">
                <a:latin typeface="함초롬돋움"/>
                <a:cs typeface="함초롬돋움"/>
              </a:rPr>
              <a:t>*</a:t>
            </a:r>
            <a:r>
              <a:rPr sz="1300" spc="40" dirty="0">
                <a:latin typeface="함초롬돋움"/>
                <a:cs typeface="함초롬돋움"/>
              </a:rPr>
              <a:t> </a:t>
            </a:r>
            <a:r>
              <a:rPr sz="1300" spc="10" dirty="0">
                <a:latin typeface="함초롬돋움"/>
                <a:cs typeface="함초롬돋움"/>
              </a:rPr>
              <a:t>(산출기준)</a:t>
            </a:r>
            <a:r>
              <a:rPr sz="1300" spc="250" dirty="0">
                <a:latin typeface="함초롬돋움"/>
                <a:cs typeface="함초롬돋움"/>
              </a:rPr>
              <a:t> </a:t>
            </a:r>
            <a:r>
              <a:rPr sz="1300" spc="-50" dirty="0">
                <a:latin typeface="함초롬돋움"/>
                <a:cs typeface="함초롬돋움"/>
              </a:rPr>
              <a:t>'18.</a:t>
            </a:r>
            <a:r>
              <a:rPr sz="1300" spc="250" dirty="0">
                <a:latin typeface="함초롬돋움"/>
                <a:cs typeface="함초롬돋움"/>
              </a:rPr>
              <a:t> </a:t>
            </a:r>
            <a:r>
              <a:rPr sz="1300" spc="-15" dirty="0">
                <a:latin typeface="함초롬돋움"/>
                <a:cs typeface="함초롬돋움"/>
              </a:rPr>
              <a:t>1월</a:t>
            </a:r>
            <a:r>
              <a:rPr sz="1300" spc="254" dirty="0">
                <a:latin typeface="함초롬돋움"/>
                <a:cs typeface="함초롬돋움"/>
              </a:rPr>
              <a:t> </a:t>
            </a:r>
            <a:r>
              <a:rPr sz="1300" spc="30" dirty="0">
                <a:latin typeface="함초롬돋움"/>
                <a:cs typeface="함초롬돋움"/>
              </a:rPr>
              <a:t>현재</a:t>
            </a:r>
            <a:r>
              <a:rPr sz="1300" spc="270" dirty="0">
                <a:latin typeface="함초롬돋움"/>
                <a:cs typeface="함초롬돋움"/>
              </a:rPr>
              <a:t> </a:t>
            </a:r>
            <a:r>
              <a:rPr sz="1300" spc="30" dirty="0">
                <a:latin typeface="함초롬돋움"/>
                <a:cs typeface="함초롬돋움"/>
              </a:rPr>
              <a:t>총</a:t>
            </a:r>
            <a:r>
              <a:rPr sz="1300" spc="254" dirty="0">
                <a:latin typeface="함초롬돋움"/>
                <a:cs typeface="함초롬돋움"/>
              </a:rPr>
              <a:t> </a:t>
            </a:r>
            <a:r>
              <a:rPr sz="1300" spc="-15" dirty="0">
                <a:latin typeface="함초롬돋움"/>
                <a:cs typeface="함초롬돋움"/>
              </a:rPr>
              <a:t>667명(정규직</a:t>
            </a:r>
            <a:r>
              <a:rPr sz="1300" spc="265" dirty="0">
                <a:latin typeface="함초롬돋움"/>
                <a:cs typeface="함초롬돋움"/>
              </a:rPr>
              <a:t> </a:t>
            </a:r>
            <a:r>
              <a:rPr sz="1300" spc="-35" dirty="0">
                <a:latin typeface="함초롬돋움"/>
                <a:cs typeface="함초롬돋움"/>
              </a:rPr>
              <a:t>431명,</a:t>
            </a:r>
            <a:r>
              <a:rPr sz="1300" spc="260" dirty="0">
                <a:latin typeface="함초롬돋움"/>
                <a:cs typeface="함초롬돋움"/>
              </a:rPr>
              <a:t> </a:t>
            </a:r>
            <a:r>
              <a:rPr sz="1300" spc="35" dirty="0">
                <a:latin typeface="함초롬돋움"/>
                <a:cs typeface="함초롬돋움"/>
              </a:rPr>
              <a:t>비정규직</a:t>
            </a:r>
            <a:r>
              <a:rPr sz="1300" spc="260" dirty="0">
                <a:latin typeface="함초롬돋움"/>
                <a:cs typeface="함초롬돋움"/>
              </a:rPr>
              <a:t> </a:t>
            </a:r>
            <a:r>
              <a:rPr sz="1300" spc="-45" dirty="0">
                <a:latin typeface="함초롬돋움"/>
                <a:cs typeface="함초롬돋움"/>
              </a:rPr>
              <a:t>236명)</a:t>
            </a:r>
            <a:endParaRPr sz="1300">
              <a:latin typeface="함초롬돋움"/>
              <a:cs typeface="함초롬돋움"/>
            </a:endParaRPr>
          </a:p>
          <a:p>
            <a:pPr marL="12700">
              <a:lnSpc>
                <a:spcPct val="100000"/>
              </a:lnSpc>
              <a:spcBef>
                <a:spcPts val="919"/>
              </a:spcBef>
            </a:pPr>
            <a:r>
              <a:rPr sz="1300" spc="-170" dirty="0">
                <a:latin typeface="함초롬돋움"/>
                <a:cs typeface="함초롬돋움"/>
              </a:rPr>
              <a:t>**</a:t>
            </a:r>
            <a:r>
              <a:rPr sz="1300" spc="245" dirty="0">
                <a:latin typeface="함초롬돋움"/>
                <a:cs typeface="함초롬돋움"/>
              </a:rPr>
              <a:t> </a:t>
            </a:r>
            <a:r>
              <a:rPr sz="1300" spc="-35" dirty="0">
                <a:latin typeface="함초롬돋움"/>
                <a:cs typeface="함초롬돋움"/>
              </a:rPr>
              <a:t>2015년도</a:t>
            </a:r>
            <a:r>
              <a:rPr sz="1300" spc="250" dirty="0">
                <a:latin typeface="함초롬돋움"/>
                <a:cs typeface="함초롬돋움"/>
              </a:rPr>
              <a:t> </a:t>
            </a:r>
            <a:r>
              <a:rPr sz="1300" spc="35" dirty="0">
                <a:latin typeface="함초롬돋움"/>
                <a:cs typeface="함초롬돋움"/>
              </a:rPr>
              <a:t>자체감사기구</a:t>
            </a:r>
            <a:r>
              <a:rPr sz="1300" spc="245" dirty="0">
                <a:latin typeface="함초롬돋움"/>
                <a:cs typeface="함초롬돋움"/>
              </a:rPr>
              <a:t> </a:t>
            </a:r>
            <a:r>
              <a:rPr sz="1300" spc="30" dirty="0">
                <a:latin typeface="함초롬돋움"/>
                <a:cs typeface="함초롬돋움"/>
              </a:rPr>
              <a:t>운영현황(감사연구원</a:t>
            </a:r>
            <a:r>
              <a:rPr sz="1300" spc="250" dirty="0">
                <a:latin typeface="함초롬돋움"/>
                <a:cs typeface="함초롬돋움"/>
              </a:rPr>
              <a:t> </a:t>
            </a:r>
            <a:r>
              <a:rPr sz="1300" spc="25" dirty="0">
                <a:latin typeface="함초롬돋움"/>
                <a:cs typeface="함초롬돋움"/>
              </a:rPr>
              <a:t>연구보고서,</a:t>
            </a:r>
            <a:r>
              <a:rPr sz="1300" spc="250" dirty="0">
                <a:latin typeface="함초롬돋움"/>
                <a:cs typeface="함초롬돋움"/>
              </a:rPr>
              <a:t> </a:t>
            </a:r>
            <a:r>
              <a:rPr sz="1300" spc="-55" dirty="0">
                <a:latin typeface="함초롬돋움"/>
                <a:cs typeface="함초롬돋움"/>
              </a:rPr>
              <a:t>2017.11.)</a:t>
            </a:r>
            <a:endParaRPr sz="1300">
              <a:latin typeface="함초롬돋움"/>
              <a:cs typeface="함초롬돋움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8947" y="1109571"/>
            <a:ext cx="5555601" cy="362838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832661" y="1092516"/>
            <a:ext cx="245110" cy="299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b="1" spc="-40" dirty="0">
                <a:latin typeface="HY견고딕"/>
                <a:cs typeface="HY견고딕"/>
              </a:rPr>
              <a:t>라</a:t>
            </a:r>
            <a:endParaRPr sz="1800">
              <a:latin typeface="HY견고딕"/>
              <a:cs typeface="HY견고딕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548481" y="10002374"/>
            <a:ext cx="495934" cy="1517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z="1000" spc="-5" dirty="0">
                <a:latin typeface="굴림"/>
                <a:cs typeface="굴림"/>
              </a:rPr>
              <a:t>-</a:t>
            </a:r>
            <a:r>
              <a:rPr sz="1000" spc="130" dirty="0">
                <a:latin typeface="굴림"/>
                <a:cs typeface="굴림"/>
              </a:rPr>
              <a:t> </a:t>
            </a:r>
            <a:r>
              <a:rPr sz="1000" spc="-5" dirty="0">
                <a:latin typeface="굴림"/>
                <a:cs typeface="굴림"/>
              </a:rPr>
              <a:t>13</a:t>
            </a:r>
            <a:r>
              <a:rPr sz="1000" spc="140" dirty="0">
                <a:latin typeface="굴림"/>
                <a:cs typeface="굴림"/>
              </a:rPr>
              <a:t> </a:t>
            </a:r>
            <a:r>
              <a:rPr sz="1000" spc="-5" dirty="0">
                <a:latin typeface="굴림"/>
                <a:cs typeface="굴림"/>
              </a:rPr>
              <a:t>-</a:t>
            </a:r>
            <a:endParaRPr sz="1000">
              <a:latin typeface="굴림"/>
              <a:cs typeface="굴림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11468" y="1115351"/>
            <a:ext cx="939800" cy="299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b="1" spc="30" dirty="0">
                <a:latin typeface="HY헤드라인M"/>
                <a:cs typeface="HY헤드라인M"/>
              </a:rPr>
              <a:t>추진일정</a:t>
            </a:r>
            <a:endParaRPr sz="1800">
              <a:latin typeface="HY헤드라인M"/>
              <a:cs typeface="HY헤드라인M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836231" y="1934127"/>
          <a:ext cx="5984875" cy="71494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155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40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63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5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946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9463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9463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9591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29463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9463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29463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294639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294639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297179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2823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r>
                        <a:rPr sz="1100" dirty="0">
                          <a:latin typeface="양재붓꽃체L"/>
                          <a:cs typeface="양재붓꽃체L"/>
                        </a:rPr>
                        <a:t>구분</a:t>
                      </a:r>
                      <a:endParaRPr sz="1100">
                        <a:latin typeface="양재붓꽃체L"/>
                        <a:cs typeface="양재붓꽃체L"/>
                      </a:endParaRPr>
                    </a:p>
                  </a:txBody>
                  <a:tcPr marL="0" marR="0" marT="5016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10160" algn="ctr"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r>
                        <a:rPr sz="1100" dirty="0">
                          <a:latin typeface="양재붓꽃체L"/>
                          <a:cs typeface="양재붓꽃체L"/>
                        </a:rPr>
                        <a:t>1</a:t>
                      </a:r>
                      <a:endParaRPr sz="1100">
                        <a:latin typeface="양재붓꽃체L"/>
                        <a:cs typeface="양재붓꽃체L"/>
                      </a:endParaRPr>
                    </a:p>
                  </a:txBody>
                  <a:tcPr marL="0" marR="0" marT="5016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r>
                        <a:rPr sz="1100" dirty="0">
                          <a:latin typeface="양재붓꽃체L"/>
                          <a:cs typeface="양재붓꽃체L"/>
                        </a:rPr>
                        <a:t>2</a:t>
                      </a:r>
                      <a:endParaRPr sz="1100">
                        <a:latin typeface="양재붓꽃체L"/>
                        <a:cs typeface="양재붓꽃체L"/>
                      </a:endParaRPr>
                    </a:p>
                  </a:txBody>
                  <a:tcPr marL="0" marR="0" marT="5016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r>
                        <a:rPr sz="1100" dirty="0">
                          <a:latin typeface="양재붓꽃체L"/>
                          <a:cs typeface="양재붓꽃체L"/>
                        </a:rPr>
                        <a:t>3</a:t>
                      </a:r>
                      <a:endParaRPr sz="1100">
                        <a:latin typeface="양재붓꽃체L"/>
                        <a:cs typeface="양재붓꽃체L"/>
                      </a:endParaRPr>
                    </a:p>
                  </a:txBody>
                  <a:tcPr marL="0" marR="0" marT="5016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r>
                        <a:rPr sz="1100" dirty="0">
                          <a:latin typeface="양재붓꽃체L"/>
                          <a:cs typeface="양재붓꽃체L"/>
                        </a:rPr>
                        <a:t>4</a:t>
                      </a:r>
                      <a:endParaRPr sz="1100">
                        <a:latin typeface="양재붓꽃체L"/>
                        <a:cs typeface="양재붓꽃체L"/>
                      </a:endParaRPr>
                    </a:p>
                  </a:txBody>
                  <a:tcPr marL="0" marR="0" marT="5016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r>
                        <a:rPr sz="1100" dirty="0">
                          <a:latin typeface="양재붓꽃체L"/>
                          <a:cs typeface="양재붓꽃체L"/>
                        </a:rPr>
                        <a:t>5</a:t>
                      </a:r>
                      <a:endParaRPr sz="1100">
                        <a:latin typeface="양재붓꽃체L"/>
                        <a:cs typeface="양재붓꽃체L"/>
                      </a:endParaRPr>
                    </a:p>
                  </a:txBody>
                  <a:tcPr marL="0" marR="0" marT="5016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r>
                        <a:rPr sz="1100" dirty="0">
                          <a:latin typeface="양재붓꽃체L"/>
                          <a:cs typeface="양재붓꽃체L"/>
                        </a:rPr>
                        <a:t>6</a:t>
                      </a:r>
                      <a:endParaRPr sz="1100">
                        <a:latin typeface="양재붓꽃체L"/>
                        <a:cs typeface="양재붓꽃체L"/>
                      </a:endParaRPr>
                    </a:p>
                  </a:txBody>
                  <a:tcPr marL="0" marR="0" marT="5016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10160" algn="ctr"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r>
                        <a:rPr sz="1100" dirty="0">
                          <a:latin typeface="양재붓꽃체L"/>
                          <a:cs typeface="양재붓꽃체L"/>
                        </a:rPr>
                        <a:t>7</a:t>
                      </a:r>
                      <a:endParaRPr sz="1100">
                        <a:latin typeface="양재붓꽃체L"/>
                        <a:cs typeface="양재붓꽃체L"/>
                      </a:endParaRPr>
                    </a:p>
                  </a:txBody>
                  <a:tcPr marL="0" marR="0" marT="5016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10160" algn="ctr"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r>
                        <a:rPr sz="1100" dirty="0">
                          <a:latin typeface="양재붓꽃체L"/>
                          <a:cs typeface="양재붓꽃체L"/>
                        </a:rPr>
                        <a:t>8</a:t>
                      </a:r>
                      <a:endParaRPr sz="1100">
                        <a:latin typeface="양재붓꽃체L"/>
                        <a:cs typeface="양재붓꽃체L"/>
                      </a:endParaRPr>
                    </a:p>
                  </a:txBody>
                  <a:tcPr marL="0" marR="0" marT="5016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10160" algn="ctr"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r>
                        <a:rPr sz="1100" dirty="0">
                          <a:latin typeface="양재붓꽃체L"/>
                          <a:cs typeface="양재붓꽃체L"/>
                        </a:rPr>
                        <a:t>9</a:t>
                      </a:r>
                      <a:endParaRPr sz="1100">
                        <a:latin typeface="양재붓꽃체L"/>
                        <a:cs typeface="양재붓꽃체L"/>
                      </a:endParaRPr>
                    </a:p>
                  </a:txBody>
                  <a:tcPr marL="0" marR="0" marT="5016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78740"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r>
                        <a:rPr sz="1100" spc="20" dirty="0">
                          <a:latin typeface="양재붓꽃체L"/>
                          <a:cs typeface="양재붓꽃체L"/>
                        </a:rPr>
                        <a:t>10</a:t>
                      </a:r>
                      <a:endParaRPr sz="1100">
                        <a:latin typeface="양재붓꽃체L"/>
                        <a:cs typeface="양재붓꽃체L"/>
                      </a:endParaRPr>
                    </a:p>
                  </a:txBody>
                  <a:tcPr marL="0" marR="0" marT="5016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78740"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r>
                        <a:rPr sz="1100" spc="20" dirty="0">
                          <a:latin typeface="양재붓꽃체L"/>
                          <a:cs typeface="양재붓꽃체L"/>
                        </a:rPr>
                        <a:t>11</a:t>
                      </a:r>
                      <a:endParaRPr sz="1100">
                        <a:latin typeface="양재붓꽃체L"/>
                        <a:cs typeface="양재붓꽃체L"/>
                      </a:endParaRPr>
                    </a:p>
                  </a:txBody>
                  <a:tcPr marL="0" marR="0" marT="5016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78740"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r>
                        <a:rPr sz="1100" spc="20" dirty="0">
                          <a:latin typeface="양재붓꽃체L"/>
                          <a:cs typeface="양재붓꽃체L"/>
                        </a:rPr>
                        <a:t>12</a:t>
                      </a:r>
                      <a:endParaRPr sz="1100">
                        <a:latin typeface="양재붓꽃체L"/>
                        <a:cs typeface="양재붓꽃체L"/>
                      </a:endParaRPr>
                    </a:p>
                  </a:txBody>
                  <a:tcPr marL="0" marR="0" marT="5016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9797">
                <a:tc gridSpan="14">
                  <a:txBody>
                    <a:bodyPr/>
                    <a:lstStyle/>
                    <a:p>
                      <a:pPr marL="149225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sz="1300" spc="-5" dirty="0">
                          <a:latin typeface="양재붓꽃체L"/>
                          <a:cs typeface="양재붓꽃체L"/>
                        </a:rPr>
                        <a:t>감사</a:t>
                      </a:r>
                      <a:r>
                        <a:rPr sz="1300" spc="210" dirty="0">
                          <a:latin typeface="양재붓꽃체L"/>
                          <a:cs typeface="양재붓꽃체L"/>
                        </a:rPr>
                        <a:t> </a:t>
                      </a:r>
                      <a:r>
                        <a:rPr sz="1300" spc="-5" dirty="0">
                          <a:latin typeface="양재붓꽃체L"/>
                          <a:cs typeface="양재붓꽃체L"/>
                        </a:rPr>
                        <a:t>품질</a:t>
                      </a:r>
                      <a:r>
                        <a:rPr sz="1300" spc="225" dirty="0">
                          <a:latin typeface="양재붓꽃체L"/>
                          <a:cs typeface="양재붓꽃체L"/>
                        </a:rPr>
                        <a:t> </a:t>
                      </a:r>
                      <a:r>
                        <a:rPr sz="1300" spc="-10" dirty="0">
                          <a:latin typeface="양재붓꽃체L"/>
                          <a:cs typeface="양재붓꽃체L"/>
                        </a:rPr>
                        <a:t>제고</a:t>
                      </a:r>
                      <a:endParaRPr sz="1300">
                        <a:latin typeface="양재붓꽃체L"/>
                        <a:cs typeface="양재붓꽃체L"/>
                      </a:endParaRPr>
                    </a:p>
                  </a:txBody>
                  <a:tcPr marL="0" marR="0" marT="46990" marB="0">
                    <a:lnT w="317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5325">
                <a:tc>
                  <a:txBody>
                    <a:bodyPr/>
                    <a:lstStyle/>
                    <a:p>
                      <a:pPr marL="219710" indent="-153670">
                        <a:lnSpc>
                          <a:spcPct val="100000"/>
                        </a:lnSpc>
                        <a:spcBef>
                          <a:spcPts val="380"/>
                        </a:spcBef>
                        <a:buSzPct val="91666"/>
                        <a:buFont typeface="MS UI Gothic"/>
                        <a:buChar char="▪"/>
                        <a:tabLst>
                          <a:tab pos="220345" algn="l"/>
                        </a:tabLst>
                      </a:pPr>
                      <a:r>
                        <a:rPr sz="1200" spc="35" dirty="0">
                          <a:latin typeface="함초롬돋움"/>
                          <a:cs typeface="함초롬돋움"/>
                        </a:rPr>
                        <a:t>감사</a:t>
                      </a:r>
                      <a:r>
                        <a:rPr sz="1200" spc="19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전문성</a:t>
                      </a:r>
                      <a:r>
                        <a:rPr sz="1200" spc="20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강화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4826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5338">
                <a:tc>
                  <a:txBody>
                    <a:bodyPr/>
                    <a:lstStyle/>
                    <a:p>
                      <a:pPr marL="219710" indent="-153670">
                        <a:lnSpc>
                          <a:spcPct val="100000"/>
                        </a:lnSpc>
                        <a:spcBef>
                          <a:spcPts val="380"/>
                        </a:spcBef>
                        <a:buSzPct val="91666"/>
                        <a:buFont typeface="MS UI Gothic"/>
                        <a:buChar char="▪"/>
                        <a:tabLst>
                          <a:tab pos="220345" algn="l"/>
                        </a:tabLst>
                      </a:pPr>
                      <a:r>
                        <a:rPr sz="1200" spc="35" dirty="0">
                          <a:latin typeface="함초롬돋움"/>
                          <a:cs typeface="함초롬돋움"/>
                        </a:rPr>
                        <a:t>감사규정</a:t>
                      </a:r>
                      <a:r>
                        <a:rPr sz="1200" spc="204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및</a:t>
                      </a:r>
                      <a:r>
                        <a:rPr sz="1200" spc="21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시행규칙</a:t>
                      </a:r>
                      <a:r>
                        <a:rPr sz="1200" spc="21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개정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4826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6849">
                <a:tc>
                  <a:txBody>
                    <a:bodyPr/>
                    <a:lstStyle/>
                    <a:p>
                      <a:pPr marL="219710" indent="-153670">
                        <a:lnSpc>
                          <a:spcPct val="100000"/>
                        </a:lnSpc>
                        <a:spcBef>
                          <a:spcPts val="380"/>
                        </a:spcBef>
                        <a:buSzPct val="91666"/>
                        <a:buFont typeface="MS UI Gothic"/>
                        <a:buChar char="▪"/>
                        <a:tabLst>
                          <a:tab pos="220345" algn="l"/>
                        </a:tabLst>
                      </a:pPr>
                      <a:r>
                        <a:rPr sz="1200" spc="35" dirty="0">
                          <a:latin typeface="함초롬돋움"/>
                          <a:cs typeface="함초롬돋움"/>
                        </a:rPr>
                        <a:t>감사사례집</a:t>
                      </a:r>
                      <a:r>
                        <a:rPr sz="1200" spc="1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출판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4826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5338">
                <a:tc>
                  <a:txBody>
                    <a:bodyPr/>
                    <a:lstStyle/>
                    <a:p>
                      <a:pPr marL="219710" indent="-153670">
                        <a:lnSpc>
                          <a:spcPct val="100000"/>
                        </a:lnSpc>
                        <a:spcBef>
                          <a:spcPts val="380"/>
                        </a:spcBef>
                        <a:buSzPct val="91666"/>
                        <a:buFont typeface="MS UI Gothic"/>
                        <a:buChar char="▪"/>
                        <a:tabLst>
                          <a:tab pos="220345" algn="l"/>
                        </a:tabLst>
                      </a:pPr>
                      <a:r>
                        <a:rPr sz="1200" spc="35" dirty="0">
                          <a:latin typeface="함초롬돋움"/>
                          <a:cs typeface="함초롬돋움"/>
                        </a:rPr>
                        <a:t>감사결과</a:t>
                      </a:r>
                      <a:r>
                        <a:rPr sz="1200" spc="19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사후관리</a:t>
                      </a:r>
                      <a:r>
                        <a:rPr sz="1200" spc="20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강화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4826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5325">
                <a:tc>
                  <a:txBody>
                    <a:bodyPr/>
                    <a:lstStyle/>
                    <a:p>
                      <a:pPr marL="219710" indent="-153670">
                        <a:lnSpc>
                          <a:spcPct val="100000"/>
                        </a:lnSpc>
                        <a:spcBef>
                          <a:spcPts val="380"/>
                        </a:spcBef>
                        <a:buSzPct val="91666"/>
                        <a:buFont typeface="MS UI Gothic"/>
                        <a:buChar char="▪"/>
                        <a:tabLst>
                          <a:tab pos="220345" algn="l"/>
                        </a:tabLst>
                      </a:pP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리스크</a:t>
                      </a:r>
                      <a:r>
                        <a:rPr sz="1200" spc="204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상시</a:t>
                      </a:r>
                      <a:r>
                        <a:rPr sz="1200" spc="21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모니터링</a:t>
                      </a:r>
                      <a:r>
                        <a:rPr sz="1200" spc="21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강화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4826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9041">
                <a:tc gridSpan="14">
                  <a:txBody>
                    <a:bodyPr/>
                    <a:lstStyle/>
                    <a:p>
                      <a:pPr marL="149225"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r>
                        <a:rPr sz="1300" spc="-30" dirty="0">
                          <a:latin typeface="양재붓꽃체L"/>
                          <a:cs typeface="양재붓꽃체L"/>
                        </a:rPr>
                        <a:t>종합(특별),</a:t>
                      </a:r>
                      <a:r>
                        <a:rPr sz="1300" spc="204" dirty="0">
                          <a:latin typeface="양재붓꽃체L"/>
                          <a:cs typeface="양재붓꽃체L"/>
                        </a:rPr>
                        <a:t> </a:t>
                      </a:r>
                      <a:r>
                        <a:rPr sz="1300" spc="10" dirty="0">
                          <a:latin typeface="양재붓꽃체L"/>
                          <a:cs typeface="양재붓꽃체L"/>
                        </a:rPr>
                        <a:t>일상감사</a:t>
                      </a:r>
                      <a:endParaRPr sz="1300">
                        <a:latin typeface="양재붓꽃체L"/>
                        <a:cs typeface="양재붓꽃체L"/>
                      </a:endParaRPr>
                    </a:p>
                  </a:txBody>
                  <a:tcPr marL="0" marR="0" marT="46355" marB="0"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5325">
                <a:tc>
                  <a:txBody>
                    <a:bodyPr/>
                    <a:lstStyle/>
                    <a:p>
                      <a:pPr marL="219710" indent="-153670">
                        <a:lnSpc>
                          <a:spcPct val="100000"/>
                        </a:lnSpc>
                        <a:spcBef>
                          <a:spcPts val="380"/>
                        </a:spcBef>
                        <a:buSzPct val="91666"/>
                        <a:buFont typeface="MS UI Gothic"/>
                        <a:buChar char="▪"/>
                        <a:tabLst>
                          <a:tab pos="220345" algn="l"/>
                        </a:tabLst>
                      </a:pPr>
                      <a:r>
                        <a:rPr sz="1200" spc="35" dirty="0">
                          <a:latin typeface="함초롬돋움"/>
                          <a:cs typeface="함초롬돋움"/>
                        </a:rPr>
                        <a:t>희망복지중앙지원단</a:t>
                      </a:r>
                      <a:r>
                        <a:rPr sz="1200" spc="1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종합감사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4826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5338">
                <a:tc>
                  <a:txBody>
                    <a:bodyPr/>
                    <a:lstStyle/>
                    <a:p>
                      <a:pPr marL="219710" indent="-153670">
                        <a:lnSpc>
                          <a:spcPct val="100000"/>
                        </a:lnSpc>
                        <a:spcBef>
                          <a:spcPts val="380"/>
                        </a:spcBef>
                        <a:buSzPct val="91666"/>
                        <a:buFont typeface="MS UI Gothic"/>
                        <a:buChar char="▪"/>
                        <a:tabLst>
                          <a:tab pos="220345" algn="l"/>
                        </a:tabLst>
                      </a:pP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바우처관리본부</a:t>
                      </a:r>
                      <a:r>
                        <a:rPr sz="1200" spc="1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종합감사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4826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5338">
                <a:tc>
                  <a:txBody>
                    <a:bodyPr/>
                    <a:lstStyle/>
                    <a:p>
                      <a:pPr marL="219710" indent="-153670">
                        <a:lnSpc>
                          <a:spcPct val="100000"/>
                        </a:lnSpc>
                        <a:spcBef>
                          <a:spcPts val="380"/>
                        </a:spcBef>
                        <a:buSzPct val="91666"/>
                        <a:buFont typeface="MS UI Gothic"/>
                        <a:buChar char="▪"/>
                        <a:tabLst>
                          <a:tab pos="220345" algn="l"/>
                        </a:tabLst>
                      </a:pP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바우처정보본부</a:t>
                      </a:r>
                      <a:r>
                        <a:rPr sz="1200" spc="1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종합감사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4826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6849">
                <a:tc>
                  <a:txBody>
                    <a:bodyPr/>
                    <a:lstStyle/>
                    <a:p>
                      <a:pPr marL="219710" indent="-153670">
                        <a:lnSpc>
                          <a:spcPct val="100000"/>
                        </a:lnSpc>
                        <a:spcBef>
                          <a:spcPts val="380"/>
                        </a:spcBef>
                        <a:buSzPct val="91666"/>
                        <a:buFont typeface="MS UI Gothic"/>
                        <a:buChar char="▪"/>
                        <a:tabLst>
                          <a:tab pos="220345" algn="l"/>
                        </a:tabLst>
                      </a:pPr>
                      <a:r>
                        <a:rPr sz="1200" spc="15" dirty="0">
                          <a:latin typeface="함초롬돋움"/>
                          <a:cs typeface="함초롬돋움"/>
                        </a:rPr>
                        <a:t>특별감사(필요시)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4826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5338">
                <a:tc>
                  <a:txBody>
                    <a:bodyPr/>
                    <a:lstStyle/>
                    <a:p>
                      <a:pPr marL="219710" indent="-153670">
                        <a:lnSpc>
                          <a:spcPct val="100000"/>
                        </a:lnSpc>
                        <a:spcBef>
                          <a:spcPts val="380"/>
                        </a:spcBef>
                        <a:buSzPct val="91666"/>
                        <a:buFont typeface="MS UI Gothic"/>
                        <a:buChar char="▪"/>
                        <a:tabLst>
                          <a:tab pos="220345" algn="l"/>
                        </a:tabLst>
                      </a:pP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일상감사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4826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7505">
                <a:tc gridSpan="14">
                  <a:txBody>
                    <a:bodyPr/>
                    <a:lstStyle/>
                    <a:p>
                      <a:pPr marL="149225"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r>
                        <a:rPr sz="1300" spc="10" dirty="0">
                          <a:latin typeface="양재붓꽃체L"/>
                          <a:cs typeface="양재붓꽃체L"/>
                        </a:rPr>
                        <a:t>복무감사</a:t>
                      </a:r>
                      <a:endParaRPr sz="1300">
                        <a:latin typeface="양재붓꽃체L"/>
                        <a:cs typeface="양재붓꽃체L"/>
                      </a:endParaRPr>
                    </a:p>
                  </a:txBody>
                  <a:tcPr marL="0" marR="0" marT="46355" marB="0"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96849">
                <a:tc>
                  <a:txBody>
                    <a:bodyPr/>
                    <a:lstStyle/>
                    <a:p>
                      <a:pPr marL="219710" indent="-153670">
                        <a:lnSpc>
                          <a:spcPct val="100000"/>
                        </a:lnSpc>
                        <a:spcBef>
                          <a:spcPts val="395"/>
                        </a:spcBef>
                        <a:buSzPct val="91666"/>
                        <a:buFont typeface="MS UI Gothic"/>
                        <a:buChar char="▪"/>
                        <a:tabLst>
                          <a:tab pos="220345" algn="l"/>
                        </a:tabLst>
                      </a:pP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설날</a:t>
                      </a:r>
                      <a:r>
                        <a:rPr sz="1200" spc="19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대비</a:t>
                      </a:r>
                      <a:r>
                        <a:rPr sz="1200" spc="20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복무감사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5016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95338">
                <a:tc>
                  <a:txBody>
                    <a:bodyPr/>
                    <a:lstStyle/>
                    <a:p>
                      <a:pPr marL="219710" indent="-153670">
                        <a:lnSpc>
                          <a:spcPct val="100000"/>
                        </a:lnSpc>
                        <a:spcBef>
                          <a:spcPts val="380"/>
                        </a:spcBef>
                        <a:buSzPct val="91666"/>
                        <a:buFont typeface="MS UI Gothic"/>
                        <a:buChar char="▪"/>
                        <a:tabLst>
                          <a:tab pos="220345" algn="l"/>
                        </a:tabLst>
                      </a:pPr>
                      <a:r>
                        <a:rPr sz="1200" spc="35" dirty="0">
                          <a:latin typeface="함초롬돋움"/>
                          <a:cs typeface="함초롬돋움"/>
                        </a:rPr>
                        <a:t>휴가철</a:t>
                      </a:r>
                      <a:r>
                        <a:rPr sz="1200" spc="19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대비</a:t>
                      </a:r>
                      <a:r>
                        <a:rPr sz="1200" spc="20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복무감사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4826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95338">
                <a:tc>
                  <a:txBody>
                    <a:bodyPr/>
                    <a:lstStyle/>
                    <a:p>
                      <a:pPr marL="219710" indent="-153670">
                        <a:lnSpc>
                          <a:spcPct val="100000"/>
                        </a:lnSpc>
                        <a:spcBef>
                          <a:spcPts val="380"/>
                        </a:spcBef>
                        <a:buSzPct val="91666"/>
                        <a:buFont typeface="MS UI Gothic"/>
                        <a:buChar char="▪"/>
                        <a:tabLst>
                          <a:tab pos="220345" algn="l"/>
                        </a:tabLst>
                      </a:pP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추석대비</a:t>
                      </a:r>
                      <a:r>
                        <a:rPr sz="1200" spc="1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복무감사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4826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95325">
                <a:tc>
                  <a:txBody>
                    <a:bodyPr/>
                    <a:lstStyle/>
                    <a:p>
                      <a:pPr marL="219710" indent="-153670">
                        <a:lnSpc>
                          <a:spcPct val="100000"/>
                        </a:lnSpc>
                        <a:spcBef>
                          <a:spcPts val="380"/>
                        </a:spcBef>
                        <a:buSzPct val="91666"/>
                        <a:buFont typeface="MS UI Gothic"/>
                        <a:buChar char="▪"/>
                        <a:tabLst>
                          <a:tab pos="220345" algn="l"/>
                        </a:tabLst>
                      </a:pP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연말연시</a:t>
                      </a:r>
                      <a:r>
                        <a:rPr sz="1200" spc="19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대비</a:t>
                      </a:r>
                      <a:r>
                        <a:rPr sz="1200" spc="20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복무감사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4826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96862">
                <a:tc>
                  <a:txBody>
                    <a:bodyPr/>
                    <a:lstStyle/>
                    <a:p>
                      <a:pPr marL="219710" indent="-153670">
                        <a:lnSpc>
                          <a:spcPct val="100000"/>
                        </a:lnSpc>
                        <a:spcBef>
                          <a:spcPts val="395"/>
                        </a:spcBef>
                        <a:buSzPct val="91666"/>
                        <a:buFont typeface="MS UI Gothic"/>
                        <a:buChar char="▪"/>
                        <a:tabLst>
                          <a:tab pos="220345" algn="l"/>
                        </a:tabLst>
                      </a:pP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대통령</a:t>
                      </a:r>
                      <a:r>
                        <a:rPr sz="1200" spc="19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20" dirty="0">
                          <a:latin typeface="함초롬돋움"/>
                          <a:cs typeface="함초롬돋움"/>
                        </a:rPr>
                        <a:t>해외순방기간(발생시)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5016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95325">
                <a:tc>
                  <a:txBody>
                    <a:bodyPr/>
                    <a:lstStyle/>
                    <a:p>
                      <a:pPr marL="219710" indent="-153670">
                        <a:lnSpc>
                          <a:spcPct val="100000"/>
                        </a:lnSpc>
                        <a:spcBef>
                          <a:spcPts val="380"/>
                        </a:spcBef>
                        <a:buSzPct val="91666"/>
                        <a:buFont typeface="MS UI Gothic"/>
                        <a:buChar char="▪"/>
                        <a:tabLst>
                          <a:tab pos="220345" algn="l"/>
                        </a:tabLst>
                      </a:pPr>
                      <a:r>
                        <a:rPr sz="1200" spc="35" dirty="0">
                          <a:latin typeface="함초롬돋움"/>
                          <a:cs typeface="함초롬돋움"/>
                        </a:rPr>
                        <a:t>불시</a:t>
                      </a:r>
                      <a:r>
                        <a:rPr sz="1200" spc="20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15" dirty="0">
                          <a:latin typeface="함초롬돋움"/>
                          <a:cs typeface="함초롬돋움"/>
                        </a:rPr>
                        <a:t>복무점검(필요시)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4826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309041">
                <a:tc gridSpan="14">
                  <a:txBody>
                    <a:bodyPr/>
                    <a:lstStyle/>
                    <a:p>
                      <a:pPr marL="149225"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r>
                        <a:rPr sz="1300" spc="10" dirty="0">
                          <a:latin typeface="양재붓꽃체L"/>
                          <a:cs typeface="양재붓꽃체L"/>
                        </a:rPr>
                        <a:t>외부감사</a:t>
                      </a:r>
                      <a:r>
                        <a:rPr sz="1300" spc="235" dirty="0">
                          <a:latin typeface="양재붓꽃체L"/>
                          <a:cs typeface="양재붓꽃체L"/>
                        </a:rPr>
                        <a:t> </a:t>
                      </a:r>
                      <a:r>
                        <a:rPr sz="1300" spc="-40" dirty="0">
                          <a:latin typeface="양재붓꽃체L"/>
                          <a:cs typeface="양재붓꽃체L"/>
                        </a:rPr>
                        <a:t>및</a:t>
                      </a:r>
                      <a:r>
                        <a:rPr sz="1300" spc="220" dirty="0">
                          <a:latin typeface="양재붓꽃체L"/>
                          <a:cs typeface="양재붓꽃체L"/>
                        </a:rPr>
                        <a:t> </a:t>
                      </a:r>
                      <a:r>
                        <a:rPr sz="1300" spc="-5" dirty="0">
                          <a:latin typeface="양재붓꽃체L"/>
                          <a:cs typeface="양재붓꽃체L"/>
                        </a:rPr>
                        <a:t>심사</a:t>
                      </a:r>
                      <a:r>
                        <a:rPr sz="1300" spc="235" dirty="0">
                          <a:latin typeface="양재붓꽃체L"/>
                          <a:cs typeface="양재붓꽃체L"/>
                        </a:rPr>
                        <a:t> </a:t>
                      </a:r>
                      <a:r>
                        <a:rPr sz="1300" spc="-10" dirty="0">
                          <a:latin typeface="양재붓꽃체L"/>
                          <a:cs typeface="양재붓꽃체L"/>
                        </a:rPr>
                        <a:t>대응</a:t>
                      </a:r>
                      <a:endParaRPr sz="1300">
                        <a:latin typeface="양재붓꽃체L"/>
                        <a:cs typeface="양재붓꽃체L"/>
                      </a:endParaRPr>
                    </a:p>
                  </a:txBody>
                  <a:tcPr marL="0" marR="0" marT="46355" marB="0"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95325">
                <a:tc>
                  <a:txBody>
                    <a:bodyPr/>
                    <a:lstStyle/>
                    <a:p>
                      <a:pPr marL="219710" indent="-153670">
                        <a:lnSpc>
                          <a:spcPct val="100000"/>
                        </a:lnSpc>
                        <a:spcBef>
                          <a:spcPts val="380"/>
                        </a:spcBef>
                        <a:buSzPct val="91666"/>
                        <a:buFont typeface="MS UI Gothic"/>
                        <a:buChar char="▪"/>
                        <a:tabLst>
                          <a:tab pos="220345" algn="l"/>
                        </a:tabLst>
                      </a:pPr>
                      <a:r>
                        <a:rPr sz="1200" spc="-15" dirty="0">
                          <a:latin typeface="함초롬돋움"/>
                          <a:cs typeface="함초롬돋움"/>
                        </a:rPr>
                        <a:t>외부감사수감업무처리지침</a:t>
                      </a:r>
                      <a:r>
                        <a:rPr sz="1200" spc="13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10" dirty="0">
                          <a:latin typeface="함초롬돋움"/>
                          <a:cs typeface="함초롬돋움"/>
                        </a:rPr>
                        <a:t>제정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4826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295338">
                <a:tc>
                  <a:txBody>
                    <a:bodyPr/>
                    <a:lstStyle/>
                    <a:p>
                      <a:pPr marL="219710" indent="-153670">
                        <a:lnSpc>
                          <a:spcPct val="100000"/>
                        </a:lnSpc>
                        <a:spcBef>
                          <a:spcPts val="380"/>
                        </a:spcBef>
                        <a:buSzPct val="91666"/>
                        <a:buFont typeface="MS UI Gothic"/>
                        <a:buChar char="▪"/>
                        <a:tabLst>
                          <a:tab pos="220345" algn="l"/>
                        </a:tabLst>
                      </a:pPr>
                      <a:r>
                        <a:rPr sz="1200" spc="35" dirty="0">
                          <a:latin typeface="함초롬돋움"/>
                          <a:cs typeface="함초롬돋움"/>
                        </a:rPr>
                        <a:t>감사원</a:t>
                      </a:r>
                      <a:r>
                        <a:rPr sz="1200" spc="19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감사</a:t>
                      </a:r>
                      <a:r>
                        <a:rPr sz="1200" spc="20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15" dirty="0">
                          <a:latin typeface="함초롬돋움"/>
                          <a:cs typeface="함초롬돋움"/>
                        </a:rPr>
                        <a:t>대응(발생시)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4826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295325">
                <a:tc>
                  <a:txBody>
                    <a:bodyPr/>
                    <a:lstStyle/>
                    <a:p>
                      <a:pPr marL="219710" indent="-153670">
                        <a:lnSpc>
                          <a:spcPct val="100000"/>
                        </a:lnSpc>
                        <a:spcBef>
                          <a:spcPts val="380"/>
                        </a:spcBef>
                        <a:buSzPct val="91666"/>
                        <a:buFont typeface="MS UI Gothic"/>
                        <a:buChar char="▪"/>
                        <a:tabLst>
                          <a:tab pos="220345" algn="l"/>
                        </a:tabLst>
                      </a:pPr>
                      <a:r>
                        <a:rPr sz="1200" spc="35" dirty="0">
                          <a:latin typeface="함초롬돋움"/>
                          <a:cs typeface="함초롬돋움"/>
                        </a:rPr>
                        <a:t>감사원</a:t>
                      </a:r>
                      <a:r>
                        <a:rPr sz="1200" spc="204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서면심사</a:t>
                      </a:r>
                      <a:r>
                        <a:rPr sz="1200" spc="21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자료</a:t>
                      </a:r>
                      <a:r>
                        <a:rPr sz="1200" spc="21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200" spc="35" dirty="0">
                          <a:latin typeface="함초롬돋움"/>
                          <a:cs typeface="함초롬돋움"/>
                        </a:rPr>
                        <a:t>제출</a:t>
                      </a:r>
                      <a:endParaRPr sz="1200">
                        <a:latin typeface="함초롬돋움"/>
                        <a:cs typeface="함초롬돋움"/>
                      </a:endParaRPr>
                    </a:p>
                  </a:txBody>
                  <a:tcPr marL="0" marR="0" marT="4826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2155</Words>
  <Application>Microsoft Office PowerPoint</Application>
  <PresentationFormat>사용자 지정</PresentationFormat>
  <Paragraphs>705</Paragraphs>
  <Slides>15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35" baseType="lpstr">
      <vt:lpstr>1훈하얀고양이 R</vt:lpstr>
      <vt:lpstr>HY견고딕</vt:lpstr>
      <vt:lpstr>HY울릉도M</vt:lpstr>
      <vt:lpstr>HY헤드라인M</vt:lpstr>
      <vt:lpstr>MS UI Gothic</vt:lpstr>
      <vt:lpstr>굴림</vt:lpstr>
      <vt:lpstr>맑은 고딕</vt:lpstr>
      <vt:lpstr>바탕</vt:lpstr>
      <vt:lpstr>양재벨라체M</vt:lpstr>
      <vt:lpstr>양재붓꽃체L</vt:lpstr>
      <vt:lpstr>펜흘림</vt:lpstr>
      <vt:lpstr>함초롬돋움</vt:lpstr>
      <vt:lpstr>휴먼둥근헤드라인</vt:lpstr>
      <vt:lpstr>휴먼엑스포</vt:lpstr>
      <vt:lpstr>Calibri</vt:lpstr>
      <vt:lpstr>ITC Zapf Dingbats</vt:lpstr>
      <vt:lpstr>Times New Roman</vt:lpstr>
      <vt:lpstr>한컴돋움</vt:lpstr>
      <vt:lpstr>한컴바탕</vt:lpstr>
      <vt:lpstr>Office Theme</vt:lpstr>
      <vt:lpstr>2018년 연간 감사 계획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2018년 연간 감사 계획.hwp</dc:title>
  <dc:creator>jchwang</dc:creator>
  <cp:lastModifiedBy>강선아 / 주임 / 안전경영지원부</cp:lastModifiedBy>
  <cp:revision>1</cp:revision>
  <dcterms:created xsi:type="dcterms:W3CDTF">2022-08-11T03:52:13Z</dcterms:created>
  <dcterms:modified xsi:type="dcterms:W3CDTF">2022-08-11T03:53:21Z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2018-03-05T00:00:00Z</vt:filetime>
  </property>
  <property fmtid="{D5CDD505-2E9C-101B-9397-08002B2CF9AE}" pid="3" name="Creator">
    <vt:lpwstr>Haansoft Hangul 2007 7, 5, 12, 620</vt:lpwstr>
  </property>
  <property fmtid="{D5CDD505-2E9C-101B-9397-08002B2CF9AE}" pid="4" name="LastSaved">
    <vt:filetime>2022-08-11T00:00:00Z</vt:filetime>
  </property>
</Properties>
</file>