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jpg" ContentType="image/jpg"/>
  <Override PartName="/ppt/slides/slide1.xml" ContentType="application/vnd.openxmlformats-officedocument.presentationml.slide+xml"/>
  <Override PartName="/ppt/slides/slide2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7556500" cy="10680700"/>
  <p:notesSz cx="7556500" cy="106807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1017"/>
            <a:ext cx="6423025" cy="2242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1192"/>
            <a:ext cx="5289550" cy="2670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-70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5454980" y="1079334"/>
            <a:ext cx="1338091" cy="3877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7" name="bk object 17"/>
          <p:cNvSpPr/>
          <p:nvPr/>
        </p:nvSpPr>
        <p:spPr>
          <a:xfrm>
            <a:off x="6831469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FBE4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bk object 18"/>
          <p:cNvSpPr/>
          <p:nvPr/>
        </p:nvSpPr>
        <p:spPr>
          <a:xfrm>
            <a:off x="680709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FBE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bk object 19"/>
          <p:cNvSpPr/>
          <p:nvPr/>
        </p:nvSpPr>
        <p:spPr>
          <a:xfrm>
            <a:off x="6784251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FBE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bk object 20"/>
          <p:cNvSpPr/>
          <p:nvPr/>
        </p:nvSpPr>
        <p:spPr>
          <a:xfrm>
            <a:off x="675987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EBD4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bk object 21"/>
          <p:cNvSpPr/>
          <p:nvPr/>
        </p:nvSpPr>
        <p:spPr>
          <a:xfrm>
            <a:off x="673550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EBD4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bk object 22"/>
          <p:cNvSpPr/>
          <p:nvPr/>
        </p:nvSpPr>
        <p:spPr>
          <a:xfrm>
            <a:off x="671113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DBD4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bk object 23"/>
          <p:cNvSpPr/>
          <p:nvPr/>
        </p:nvSpPr>
        <p:spPr>
          <a:xfrm>
            <a:off x="6688290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DBC4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bk object 24"/>
          <p:cNvSpPr/>
          <p:nvPr/>
        </p:nvSpPr>
        <p:spPr>
          <a:xfrm>
            <a:off x="666391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BBC4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bk object 25"/>
          <p:cNvSpPr/>
          <p:nvPr/>
        </p:nvSpPr>
        <p:spPr>
          <a:xfrm>
            <a:off x="6639547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BBA4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" name="bk object 26"/>
          <p:cNvSpPr/>
          <p:nvPr/>
        </p:nvSpPr>
        <p:spPr>
          <a:xfrm>
            <a:off x="661517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BBA4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bk object 27"/>
          <p:cNvSpPr/>
          <p:nvPr/>
        </p:nvSpPr>
        <p:spPr>
          <a:xfrm>
            <a:off x="6592328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ABA4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8" name="bk object 28"/>
          <p:cNvSpPr/>
          <p:nvPr/>
        </p:nvSpPr>
        <p:spPr>
          <a:xfrm>
            <a:off x="6567957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AB94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bk object 29"/>
          <p:cNvSpPr/>
          <p:nvPr/>
        </p:nvSpPr>
        <p:spPr>
          <a:xfrm>
            <a:off x="654358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AB94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0" name="bk object 30"/>
          <p:cNvSpPr/>
          <p:nvPr/>
        </p:nvSpPr>
        <p:spPr>
          <a:xfrm>
            <a:off x="651921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AB94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bk object 31"/>
          <p:cNvSpPr/>
          <p:nvPr/>
        </p:nvSpPr>
        <p:spPr>
          <a:xfrm>
            <a:off x="6496367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9B94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bk object 32"/>
          <p:cNvSpPr/>
          <p:nvPr/>
        </p:nvSpPr>
        <p:spPr>
          <a:xfrm>
            <a:off x="647199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9B94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3" name="bk object 33"/>
          <p:cNvSpPr/>
          <p:nvPr/>
        </p:nvSpPr>
        <p:spPr>
          <a:xfrm>
            <a:off x="644762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7B84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bk object 34"/>
          <p:cNvSpPr/>
          <p:nvPr/>
        </p:nvSpPr>
        <p:spPr>
          <a:xfrm>
            <a:off x="642325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7B84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bk object 35"/>
          <p:cNvSpPr/>
          <p:nvPr/>
        </p:nvSpPr>
        <p:spPr>
          <a:xfrm>
            <a:off x="6400406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7B64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bk object 36"/>
          <p:cNvSpPr/>
          <p:nvPr/>
        </p:nvSpPr>
        <p:spPr>
          <a:xfrm>
            <a:off x="637603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6B64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7" name="bk object 37"/>
          <p:cNvSpPr/>
          <p:nvPr/>
        </p:nvSpPr>
        <p:spPr>
          <a:xfrm>
            <a:off x="635166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6B64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8" name="bk object 38"/>
          <p:cNvSpPr/>
          <p:nvPr/>
        </p:nvSpPr>
        <p:spPr>
          <a:xfrm>
            <a:off x="632729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6B54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9" name="bk object 39"/>
          <p:cNvSpPr/>
          <p:nvPr/>
        </p:nvSpPr>
        <p:spPr>
          <a:xfrm>
            <a:off x="6304445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6B54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0" name="bk object 40"/>
          <p:cNvSpPr/>
          <p:nvPr/>
        </p:nvSpPr>
        <p:spPr>
          <a:xfrm>
            <a:off x="628007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5B44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1" name="bk object 41"/>
          <p:cNvSpPr/>
          <p:nvPr/>
        </p:nvSpPr>
        <p:spPr>
          <a:xfrm>
            <a:off x="625570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5B44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2" name="bk object 42"/>
          <p:cNvSpPr/>
          <p:nvPr/>
        </p:nvSpPr>
        <p:spPr>
          <a:xfrm>
            <a:off x="623133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4B44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3" name="bk object 43"/>
          <p:cNvSpPr/>
          <p:nvPr/>
        </p:nvSpPr>
        <p:spPr>
          <a:xfrm>
            <a:off x="6208483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4B45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4" name="bk object 44"/>
          <p:cNvSpPr/>
          <p:nvPr/>
        </p:nvSpPr>
        <p:spPr>
          <a:xfrm>
            <a:off x="618411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4B45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5" name="bk object 45"/>
          <p:cNvSpPr/>
          <p:nvPr/>
        </p:nvSpPr>
        <p:spPr>
          <a:xfrm>
            <a:off x="615974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2B35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6" name="bk object 46"/>
          <p:cNvSpPr/>
          <p:nvPr/>
        </p:nvSpPr>
        <p:spPr>
          <a:xfrm>
            <a:off x="613537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2B35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7" name="bk object 47"/>
          <p:cNvSpPr/>
          <p:nvPr/>
        </p:nvSpPr>
        <p:spPr>
          <a:xfrm>
            <a:off x="6112522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1B35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8" name="bk object 48"/>
          <p:cNvSpPr/>
          <p:nvPr/>
        </p:nvSpPr>
        <p:spPr>
          <a:xfrm>
            <a:off x="608815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1B15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9" name="bk object 49"/>
          <p:cNvSpPr/>
          <p:nvPr/>
        </p:nvSpPr>
        <p:spPr>
          <a:xfrm>
            <a:off x="606378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1B15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0" name="bk object 50"/>
          <p:cNvSpPr/>
          <p:nvPr/>
        </p:nvSpPr>
        <p:spPr>
          <a:xfrm>
            <a:off x="603940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1B05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1" name="bk object 51"/>
          <p:cNvSpPr/>
          <p:nvPr/>
        </p:nvSpPr>
        <p:spPr>
          <a:xfrm>
            <a:off x="6016561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1B05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2" name="bk object 52"/>
          <p:cNvSpPr/>
          <p:nvPr/>
        </p:nvSpPr>
        <p:spPr>
          <a:xfrm>
            <a:off x="599219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0B05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3" name="bk object 53"/>
          <p:cNvSpPr/>
          <p:nvPr/>
        </p:nvSpPr>
        <p:spPr>
          <a:xfrm>
            <a:off x="596781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60B05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4" name="bk object 54"/>
          <p:cNvSpPr/>
          <p:nvPr/>
        </p:nvSpPr>
        <p:spPr>
          <a:xfrm>
            <a:off x="5943447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EB05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5" name="bk object 55"/>
          <p:cNvSpPr/>
          <p:nvPr/>
        </p:nvSpPr>
        <p:spPr>
          <a:xfrm>
            <a:off x="591907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EAF5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6" name="bk object 56"/>
          <p:cNvSpPr/>
          <p:nvPr/>
        </p:nvSpPr>
        <p:spPr>
          <a:xfrm>
            <a:off x="5896228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DAF5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7" name="bk object 57"/>
          <p:cNvSpPr/>
          <p:nvPr/>
        </p:nvSpPr>
        <p:spPr>
          <a:xfrm>
            <a:off x="5871857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DAF5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8" name="bk object 58"/>
          <p:cNvSpPr/>
          <p:nvPr/>
        </p:nvSpPr>
        <p:spPr>
          <a:xfrm>
            <a:off x="584748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CAE5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9" name="bk object 59"/>
          <p:cNvSpPr/>
          <p:nvPr/>
        </p:nvSpPr>
        <p:spPr>
          <a:xfrm>
            <a:off x="582311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CAE5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0" name="bk object 60"/>
          <p:cNvSpPr/>
          <p:nvPr/>
        </p:nvSpPr>
        <p:spPr>
          <a:xfrm>
            <a:off x="5800267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CAC5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1" name="bk object 61"/>
          <p:cNvSpPr/>
          <p:nvPr/>
        </p:nvSpPr>
        <p:spPr>
          <a:xfrm>
            <a:off x="577589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CAC5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2" name="bk object 62"/>
          <p:cNvSpPr/>
          <p:nvPr/>
        </p:nvSpPr>
        <p:spPr>
          <a:xfrm>
            <a:off x="575152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CAC5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3" name="bk object 63"/>
          <p:cNvSpPr/>
          <p:nvPr/>
        </p:nvSpPr>
        <p:spPr>
          <a:xfrm>
            <a:off x="572715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BAB5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4" name="bk object 64"/>
          <p:cNvSpPr/>
          <p:nvPr/>
        </p:nvSpPr>
        <p:spPr>
          <a:xfrm>
            <a:off x="5704306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BAB5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5" name="bk object 65"/>
          <p:cNvSpPr/>
          <p:nvPr/>
        </p:nvSpPr>
        <p:spPr>
          <a:xfrm>
            <a:off x="567993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9AB5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6" name="bk object 66"/>
          <p:cNvSpPr/>
          <p:nvPr/>
        </p:nvSpPr>
        <p:spPr>
          <a:xfrm>
            <a:off x="565556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9AB5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7" name="bk object 67"/>
          <p:cNvSpPr/>
          <p:nvPr/>
        </p:nvSpPr>
        <p:spPr>
          <a:xfrm>
            <a:off x="563120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58" y="146151"/>
                </a:lnTo>
                <a:lnTo>
                  <a:pt x="24358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8AB5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8" name="bk object 68"/>
          <p:cNvSpPr/>
          <p:nvPr/>
        </p:nvSpPr>
        <p:spPr>
          <a:xfrm>
            <a:off x="5608358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8AA5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9" name="bk object 69"/>
          <p:cNvSpPr/>
          <p:nvPr/>
        </p:nvSpPr>
        <p:spPr>
          <a:xfrm>
            <a:off x="558398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8AA5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0" name="bk object 70"/>
          <p:cNvSpPr/>
          <p:nvPr/>
        </p:nvSpPr>
        <p:spPr>
          <a:xfrm>
            <a:off x="555961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8A85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1" name="bk object 71"/>
          <p:cNvSpPr/>
          <p:nvPr/>
        </p:nvSpPr>
        <p:spPr>
          <a:xfrm>
            <a:off x="553524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8A85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2" name="bk object 72"/>
          <p:cNvSpPr/>
          <p:nvPr/>
        </p:nvSpPr>
        <p:spPr>
          <a:xfrm>
            <a:off x="5512396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7A85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3" name="bk object 73"/>
          <p:cNvSpPr/>
          <p:nvPr/>
        </p:nvSpPr>
        <p:spPr>
          <a:xfrm>
            <a:off x="548802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7A75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4" name="bk object 74"/>
          <p:cNvSpPr/>
          <p:nvPr/>
        </p:nvSpPr>
        <p:spPr>
          <a:xfrm>
            <a:off x="546365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6A75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5" name="bk object 75"/>
          <p:cNvSpPr/>
          <p:nvPr/>
        </p:nvSpPr>
        <p:spPr>
          <a:xfrm>
            <a:off x="543928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6A65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6" name="bk object 76"/>
          <p:cNvSpPr/>
          <p:nvPr/>
        </p:nvSpPr>
        <p:spPr>
          <a:xfrm>
            <a:off x="5416435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4A65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7" name="bk object 77"/>
          <p:cNvSpPr/>
          <p:nvPr/>
        </p:nvSpPr>
        <p:spPr>
          <a:xfrm>
            <a:off x="539206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4A65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8" name="bk object 78"/>
          <p:cNvSpPr/>
          <p:nvPr/>
        </p:nvSpPr>
        <p:spPr>
          <a:xfrm>
            <a:off x="536769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4A65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9" name="bk object 79"/>
          <p:cNvSpPr/>
          <p:nvPr/>
        </p:nvSpPr>
        <p:spPr>
          <a:xfrm>
            <a:off x="534332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3A65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0" name="bk object 80"/>
          <p:cNvSpPr/>
          <p:nvPr/>
        </p:nvSpPr>
        <p:spPr>
          <a:xfrm>
            <a:off x="5320474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3A55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1" name="bk object 81"/>
          <p:cNvSpPr/>
          <p:nvPr/>
        </p:nvSpPr>
        <p:spPr>
          <a:xfrm>
            <a:off x="529610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3A55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2" name="bk object 82"/>
          <p:cNvSpPr/>
          <p:nvPr/>
        </p:nvSpPr>
        <p:spPr>
          <a:xfrm>
            <a:off x="527173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3A56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3" name="bk object 83"/>
          <p:cNvSpPr/>
          <p:nvPr/>
        </p:nvSpPr>
        <p:spPr>
          <a:xfrm>
            <a:off x="524736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2A36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4" name="bk object 84"/>
          <p:cNvSpPr/>
          <p:nvPr/>
        </p:nvSpPr>
        <p:spPr>
          <a:xfrm>
            <a:off x="5224513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2A36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5" name="bk object 85"/>
          <p:cNvSpPr/>
          <p:nvPr/>
        </p:nvSpPr>
        <p:spPr>
          <a:xfrm>
            <a:off x="520014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2A26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6" name="bk object 86"/>
          <p:cNvSpPr/>
          <p:nvPr/>
        </p:nvSpPr>
        <p:spPr>
          <a:xfrm>
            <a:off x="517577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0A26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7" name="bk object 87"/>
          <p:cNvSpPr/>
          <p:nvPr/>
        </p:nvSpPr>
        <p:spPr>
          <a:xfrm>
            <a:off x="515139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50A26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8" name="bk object 88"/>
          <p:cNvSpPr/>
          <p:nvPr/>
        </p:nvSpPr>
        <p:spPr>
          <a:xfrm>
            <a:off x="5128552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FA26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9" name="bk object 89"/>
          <p:cNvSpPr/>
          <p:nvPr/>
        </p:nvSpPr>
        <p:spPr>
          <a:xfrm>
            <a:off x="510418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FA26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0" name="bk object 90"/>
          <p:cNvSpPr/>
          <p:nvPr/>
        </p:nvSpPr>
        <p:spPr>
          <a:xfrm>
            <a:off x="507980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EA16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1" name="bk object 91"/>
          <p:cNvSpPr/>
          <p:nvPr/>
        </p:nvSpPr>
        <p:spPr>
          <a:xfrm>
            <a:off x="505543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EA16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2" name="bk object 92"/>
          <p:cNvSpPr/>
          <p:nvPr/>
        </p:nvSpPr>
        <p:spPr>
          <a:xfrm>
            <a:off x="503106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EA16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3" name="bk object 93"/>
          <p:cNvSpPr/>
          <p:nvPr/>
        </p:nvSpPr>
        <p:spPr>
          <a:xfrm>
            <a:off x="5008219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EA06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4" name="bk object 94"/>
          <p:cNvSpPr/>
          <p:nvPr/>
        </p:nvSpPr>
        <p:spPr>
          <a:xfrm>
            <a:off x="498384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EA06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5" name="bk object 95"/>
          <p:cNvSpPr/>
          <p:nvPr/>
        </p:nvSpPr>
        <p:spPr>
          <a:xfrm>
            <a:off x="4959477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D9E6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6" name="bk object 96"/>
          <p:cNvSpPr/>
          <p:nvPr/>
        </p:nvSpPr>
        <p:spPr>
          <a:xfrm>
            <a:off x="493510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D9E6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7" name="bk object 97"/>
          <p:cNvSpPr/>
          <p:nvPr/>
        </p:nvSpPr>
        <p:spPr>
          <a:xfrm>
            <a:off x="4912258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B9E6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8" name="bk object 98"/>
          <p:cNvSpPr/>
          <p:nvPr/>
        </p:nvSpPr>
        <p:spPr>
          <a:xfrm>
            <a:off x="488788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B9D6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9" name="bk object 99"/>
          <p:cNvSpPr/>
          <p:nvPr/>
        </p:nvSpPr>
        <p:spPr>
          <a:xfrm>
            <a:off x="486351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A9D6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0" name="bk object 100"/>
          <p:cNvSpPr/>
          <p:nvPr/>
        </p:nvSpPr>
        <p:spPr>
          <a:xfrm>
            <a:off x="483914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A9D6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1" name="bk object 101"/>
          <p:cNvSpPr/>
          <p:nvPr/>
        </p:nvSpPr>
        <p:spPr>
          <a:xfrm>
            <a:off x="4816297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A9D6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2" name="bk object 102"/>
          <p:cNvSpPr/>
          <p:nvPr/>
        </p:nvSpPr>
        <p:spPr>
          <a:xfrm>
            <a:off x="479192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A9D6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3" name="bk object 103"/>
          <p:cNvSpPr/>
          <p:nvPr/>
        </p:nvSpPr>
        <p:spPr>
          <a:xfrm>
            <a:off x="476755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A9C6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4" name="bk object 104"/>
          <p:cNvSpPr/>
          <p:nvPr/>
        </p:nvSpPr>
        <p:spPr>
          <a:xfrm>
            <a:off x="474318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99C6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5" name="bk object 105"/>
          <p:cNvSpPr/>
          <p:nvPr/>
        </p:nvSpPr>
        <p:spPr>
          <a:xfrm>
            <a:off x="4720335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99C6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6" name="bk object 106"/>
          <p:cNvSpPr/>
          <p:nvPr/>
        </p:nvSpPr>
        <p:spPr>
          <a:xfrm>
            <a:off x="469596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89A6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7" name="bk object 107"/>
          <p:cNvSpPr/>
          <p:nvPr/>
        </p:nvSpPr>
        <p:spPr>
          <a:xfrm>
            <a:off x="467159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89A6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8" name="bk object 108"/>
          <p:cNvSpPr/>
          <p:nvPr/>
        </p:nvSpPr>
        <p:spPr>
          <a:xfrm>
            <a:off x="464722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6996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9" name="bk object 109"/>
          <p:cNvSpPr/>
          <p:nvPr/>
        </p:nvSpPr>
        <p:spPr>
          <a:xfrm>
            <a:off x="4624374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6996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0" name="bk object 110"/>
          <p:cNvSpPr/>
          <p:nvPr/>
        </p:nvSpPr>
        <p:spPr>
          <a:xfrm>
            <a:off x="460000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5996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1" name="bk object 111"/>
          <p:cNvSpPr/>
          <p:nvPr/>
        </p:nvSpPr>
        <p:spPr>
          <a:xfrm>
            <a:off x="457563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5996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2" name="bk object 112"/>
          <p:cNvSpPr/>
          <p:nvPr/>
        </p:nvSpPr>
        <p:spPr>
          <a:xfrm>
            <a:off x="455126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5996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3" name="bk object 113"/>
          <p:cNvSpPr/>
          <p:nvPr/>
        </p:nvSpPr>
        <p:spPr>
          <a:xfrm>
            <a:off x="4528413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5986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4" name="bk object 114"/>
          <p:cNvSpPr/>
          <p:nvPr/>
        </p:nvSpPr>
        <p:spPr>
          <a:xfrm>
            <a:off x="450404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5986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5" name="bk object 115"/>
          <p:cNvSpPr/>
          <p:nvPr/>
        </p:nvSpPr>
        <p:spPr>
          <a:xfrm>
            <a:off x="447967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4986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6" name="bk object 116"/>
          <p:cNvSpPr/>
          <p:nvPr/>
        </p:nvSpPr>
        <p:spPr>
          <a:xfrm>
            <a:off x="445529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4976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7" name="bk object 117"/>
          <p:cNvSpPr/>
          <p:nvPr/>
        </p:nvSpPr>
        <p:spPr>
          <a:xfrm>
            <a:off x="4432452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2976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8" name="bk object 118"/>
          <p:cNvSpPr/>
          <p:nvPr/>
        </p:nvSpPr>
        <p:spPr>
          <a:xfrm>
            <a:off x="440808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2956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9" name="bk object 119"/>
          <p:cNvSpPr/>
          <p:nvPr/>
        </p:nvSpPr>
        <p:spPr>
          <a:xfrm>
            <a:off x="438370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2956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0" name="bk object 120"/>
          <p:cNvSpPr/>
          <p:nvPr/>
        </p:nvSpPr>
        <p:spPr>
          <a:xfrm>
            <a:off x="435933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1956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1" name="bk object 121"/>
          <p:cNvSpPr/>
          <p:nvPr/>
        </p:nvSpPr>
        <p:spPr>
          <a:xfrm>
            <a:off x="4336491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1946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2" name="bk object 122"/>
          <p:cNvSpPr/>
          <p:nvPr/>
        </p:nvSpPr>
        <p:spPr>
          <a:xfrm>
            <a:off x="431211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0946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3" name="bk object 123"/>
          <p:cNvSpPr/>
          <p:nvPr/>
        </p:nvSpPr>
        <p:spPr>
          <a:xfrm>
            <a:off x="428774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0946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4" name="bk object 124"/>
          <p:cNvSpPr/>
          <p:nvPr/>
        </p:nvSpPr>
        <p:spPr>
          <a:xfrm>
            <a:off x="4263377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0946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5" name="bk object 125"/>
          <p:cNvSpPr/>
          <p:nvPr/>
        </p:nvSpPr>
        <p:spPr>
          <a:xfrm>
            <a:off x="4240529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40946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6" name="bk object 126"/>
          <p:cNvSpPr/>
          <p:nvPr/>
        </p:nvSpPr>
        <p:spPr>
          <a:xfrm>
            <a:off x="421615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F937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7" name="bk object 127"/>
          <p:cNvSpPr/>
          <p:nvPr/>
        </p:nvSpPr>
        <p:spPr>
          <a:xfrm>
            <a:off x="419179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58" y="146151"/>
                </a:lnTo>
                <a:lnTo>
                  <a:pt x="24358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F937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8" name="bk object 128"/>
          <p:cNvSpPr/>
          <p:nvPr/>
        </p:nvSpPr>
        <p:spPr>
          <a:xfrm>
            <a:off x="416742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F917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9" name="bk object 129"/>
          <p:cNvSpPr/>
          <p:nvPr/>
        </p:nvSpPr>
        <p:spPr>
          <a:xfrm>
            <a:off x="4143057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D917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0" name="bk object 130"/>
          <p:cNvSpPr/>
          <p:nvPr/>
        </p:nvSpPr>
        <p:spPr>
          <a:xfrm>
            <a:off x="4120210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D917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1" name="bk object 131"/>
          <p:cNvSpPr/>
          <p:nvPr/>
        </p:nvSpPr>
        <p:spPr>
          <a:xfrm>
            <a:off x="409583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C907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2" name="bk object 132"/>
          <p:cNvSpPr/>
          <p:nvPr/>
        </p:nvSpPr>
        <p:spPr>
          <a:xfrm>
            <a:off x="4071467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C907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3" name="bk object 133"/>
          <p:cNvSpPr/>
          <p:nvPr/>
        </p:nvSpPr>
        <p:spPr>
          <a:xfrm>
            <a:off x="404709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C8F7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4" name="bk object 134"/>
          <p:cNvSpPr/>
          <p:nvPr/>
        </p:nvSpPr>
        <p:spPr>
          <a:xfrm>
            <a:off x="4024248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C8F7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5" name="bk object 135"/>
          <p:cNvSpPr/>
          <p:nvPr/>
        </p:nvSpPr>
        <p:spPr>
          <a:xfrm>
            <a:off x="3999877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B8F7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6" name="bk object 136"/>
          <p:cNvSpPr/>
          <p:nvPr/>
        </p:nvSpPr>
        <p:spPr>
          <a:xfrm>
            <a:off x="397550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B8F7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7" name="bk object 137"/>
          <p:cNvSpPr/>
          <p:nvPr/>
        </p:nvSpPr>
        <p:spPr>
          <a:xfrm>
            <a:off x="395113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B8F7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8" name="bk object 138"/>
          <p:cNvSpPr/>
          <p:nvPr/>
        </p:nvSpPr>
        <p:spPr>
          <a:xfrm>
            <a:off x="3928287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A8E7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9" name="bk object 139"/>
          <p:cNvSpPr/>
          <p:nvPr/>
        </p:nvSpPr>
        <p:spPr>
          <a:xfrm>
            <a:off x="390391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A8E7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0" name="bk object 140"/>
          <p:cNvSpPr/>
          <p:nvPr/>
        </p:nvSpPr>
        <p:spPr>
          <a:xfrm>
            <a:off x="387954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88E7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1" name="bk object 141"/>
          <p:cNvSpPr/>
          <p:nvPr/>
        </p:nvSpPr>
        <p:spPr>
          <a:xfrm>
            <a:off x="385517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88C7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2" name="bk object 142"/>
          <p:cNvSpPr/>
          <p:nvPr/>
        </p:nvSpPr>
        <p:spPr>
          <a:xfrm>
            <a:off x="3832326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78C7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3" name="bk object 143"/>
          <p:cNvSpPr/>
          <p:nvPr/>
        </p:nvSpPr>
        <p:spPr>
          <a:xfrm>
            <a:off x="380795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78B7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4" name="bk object 144"/>
          <p:cNvSpPr/>
          <p:nvPr/>
        </p:nvSpPr>
        <p:spPr>
          <a:xfrm>
            <a:off x="3795763" y="2374836"/>
            <a:ext cx="12700" cy="146685"/>
          </a:xfrm>
          <a:custGeom>
            <a:avLst/>
            <a:gdLst/>
            <a:ahLst/>
            <a:cxnLst/>
            <a:rect l="l" t="t" r="r" b="b"/>
            <a:pathLst>
              <a:path w="12700" h="146685">
                <a:moveTo>
                  <a:pt x="0" y="146151"/>
                </a:moveTo>
                <a:lnTo>
                  <a:pt x="12192" y="146151"/>
                </a:lnTo>
                <a:lnTo>
                  <a:pt x="12192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78B7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5" name="bk object 145"/>
          <p:cNvSpPr/>
          <p:nvPr/>
        </p:nvSpPr>
        <p:spPr>
          <a:xfrm>
            <a:off x="3783584" y="2374836"/>
            <a:ext cx="12700" cy="146685"/>
          </a:xfrm>
          <a:custGeom>
            <a:avLst/>
            <a:gdLst/>
            <a:ahLst/>
            <a:cxnLst/>
            <a:rect l="l" t="t" r="r" b="b"/>
            <a:pathLst>
              <a:path w="12700" h="146685">
                <a:moveTo>
                  <a:pt x="0" y="146151"/>
                </a:moveTo>
                <a:lnTo>
                  <a:pt x="12179" y="146151"/>
                </a:lnTo>
                <a:lnTo>
                  <a:pt x="12179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78B7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6" name="bk object 146"/>
          <p:cNvSpPr/>
          <p:nvPr/>
        </p:nvSpPr>
        <p:spPr>
          <a:xfrm>
            <a:off x="375921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78B7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7" name="bk object 147"/>
          <p:cNvSpPr/>
          <p:nvPr/>
        </p:nvSpPr>
        <p:spPr>
          <a:xfrm>
            <a:off x="3736365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78B7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8" name="bk object 148"/>
          <p:cNvSpPr/>
          <p:nvPr/>
        </p:nvSpPr>
        <p:spPr>
          <a:xfrm>
            <a:off x="371199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68B7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9" name="bk object 149"/>
          <p:cNvSpPr/>
          <p:nvPr/>
        </p:nvSpPr>
        <p:spPr>
          <a:xfrm>
            <a:off x="368762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68A7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0" name="bk object 150"/>
          <p:cNvSpPr/>
          <p:nvPr/>
        </p:nvSpPr>
        <p:spPr>
          <a:xfrm>
            <a:off x="366325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48A7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1" name="bk object 151"/>
          <p:cNvSpPr/>
          <p:nvPr/>
        </p:nvSpPr>
        <p:spPr>
          <a:xfrm>
            <a:off x="3640404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48A7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2" name="bk object 152"/>
          <p:cNvSpPr/>
          <p:nvPr/>
        </p:nvSpPr>
        <p:spPr>
          <a:xfrm>
            <a:off x="361603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3897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3" name="bk object 153"/>
          <p:cNvSpPr/>
          <p:nvPr/>
        </p:nvSpPr>
        <p:spPr>
          <a:xfrm>
            <a:off x="359166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3897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4" name="bk object 154"/>
          <p:cNvSpPr/>
          <p:nvPr/>
        </p:nvSpPr>
        <p:spPr>
          <a:xfrm>
            <a:off x="356729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3877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5" name="bk object 155"/>
          <p:cNvSpPr/>
          <p:nvPr/>
        </p:nvSpPr>
        <p:spPr>
          <a:xfrm>
            <a:off x="3544442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3877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6" name="bk object 156"/>
          <p:cNvSpPr/>
          <p:nvPr/>
        </p:nvSpPr>
        <p:spPr>
          <a:xfrm>
            <a:off x="352007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3877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7" name="bk object 157"/>
          <p:cNvSpPr/>
          <p:nvPr/>
        </p:nvSpPr>
        <p:spPr>
          <a:xfrm>
            <a:off x="349570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2867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8" name="bk object 158"/>
          <p:cNvSpPr/>
          <p:nvPr/>
        </p:nvSpPr>
        <p:spPr>
          <a:xfrm>
            <a:off x="347132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2867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9" name="bk object 159"/>
          <p:cNvSpPr/>
          <p:nvPr/>
        </p:nvSpPr>
        <p:spPr>
          <a:xfrm>
            <a:off x="3448481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1867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0" name="bk object 160"/>
          <p:cNvSpPr/>
          <p:nvPr/>
        </p:nvSpPr>
        <p:spPr>
          <a:xfrm>
            <a:off x="342411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31867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1" name="bk object 161"/>
          <p:cNvSpPr/>
          <p:nvPr/>
        </p:nvSpPr>
        <p:spPr>
          <a:xfrm>
            <a:off x="339973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F867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2" name="bk object 162"/>
          <p:cNvSpPr/>
          <p:nvPr/>
        </p:nvSpPr>
        <p:spPr>
          <a:xfrm>
            <a:off x="337536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F857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3" name="bk object 163"/>
          <p:cNvSpPr/>
          <p:nvPr/>
        </p:nvSpPr>
        <p:spPr>
          <a:xfrm>
            <a:off x="335099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F857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4" name="bk object 164"/>
          <p:cNvSpPr/>
          <p:nvPr/>
        </p:nvSpPr>
        <p:spPr>
          <a:xfrm>
            <a:off x="3328149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E837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5" name="bk object 165"/>
          <p:cNvSpPr/>
          <p:nvPr/>
        </p:nvSpPr>
        <p:spPr>
          <a:xfrm>
            <a:off x="330377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E837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6" name="bk object 166"/>
          <p:cNvSpPr/>
          <p:nvPr/>
        </p:nvSpPr>
        <p:spPr>
          <a:xfrm>
            <a:off x="327940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E838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7" name="bk object 167"/>
          <p:cNvSpPr/>
          <p:nvPr/>
        </p:nvSpPr>
        <p:spPr>
          <a:xfrm>
            <a:off x="325503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E828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8" name="bk object 168"/>
          <p:cNvSpPr/>
          <p:nvPr/>
        </p:nvSpPr>
        <p:spPr>
          <a:xfrm>
            <a:off x="3232188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D828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9" name="bk object 169"/>
          <p:cNvSpPr/>
          <p:nvPr/>
        </p:nvSpPr>
        <p:spPr>
          <a:xfrm>
            <a:off x="320781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D818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0" name="bk object 170"/>
          <p:cNvSpPr/>
          <p:nvPr/>
        </p:nvSpPr>
        <p:spPr>
          <a:xfrm>
            <a:off x="318344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B818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1" name="bk object 171"/>
          <p:cNvSpPr/>
          <p:nvPr/>
        </p:nvSpPr>
        <p:spPr>
          <a:xfrm>
            <a:off x="315907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B818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2" name="bk object 172"/>
          <p:cNvSpPr/>
          <p:nvPr/>
        </p:nvSpPr>
        <p:spPr>
          <a:xfrm>
            <a:off x="3136226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B818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3" name="bk object 173"/>
          <p:cNvSpPr/>
          <p:nvPr/>
        </p:nvSpPr>
        <p:spPr>
          <a:xfrm>
            <a:off x="311185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A818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4" name="bk object 174"/>
          <p:cNvSpPr/>
          <p:nvPr/>
        </p:nvSpPr>
        <p:spPr>
          <a:xfrm>
            <a:off x="308748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A808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5" name="bk object 175"/>
          <p:cNvSpPr/>
          <p:nvPr/>
        </p:nvSpPr>
        <p:spPr>
          <a:xfrm>
            <a:off x="306311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9808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6" name="bk object 176"/>
          <p:cNvSpPr/>
          <p:nvPr/>
        </p:nvSpPr>
        <p:spPr>
          <a:xfrm>
            <a:off x="3040265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9808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7" name="bk object 177"/>
          <p:cNvSpPr/>
          <p:nvPr/>
        </p:nvSpPr>
        <p:spPr>
          <a:xfrm>
            <a:off x="301589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97E8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8" name="bk object 178"/>
          <p:cNvSpPr/>
          <p:nvPr/>
        </p:nvSpPr>
        <p:spPr>
          <a:xfrm>
            <a:off x="299152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97E8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9" name="bk object 179"/>
          <p:cNvSpPr/>
          <p:nvPr/>
        </p:nvSpPr>
        <p:spPr>
          <a:xfrm>
            <a:off x="296715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97D8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0" name="bk object 180"/>
          <p:cNvSpPr/>
          <p:nvPr/>
        </p:nvSpPr>
        <p:spPr>
          <a:xfrm>
            <a:off x="2944304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87D8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1" name="bk object 181"/>
          <p:cNvSpPr/>
          <p:nvPr/>
        </p:nvSpPr>
        <p:spPr>
          <a:xfrm>
            <a:off x="291993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87D8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2" name="bk object 182"/>
          <p:cNvSpPr/>
          <p:nvPr/>
        </p:nvSpPr>
        <p:spPr>
          <a:xfrm>
            <a:off x="289556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67D8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3" name="bk object 183"/>
          <p:cNvSpPr/>
          <p:nvPr/>
        </p:nvSpPr>
        <p:spPr>
          <a:xfrm>
            <a:off x="287119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67D8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4" name="bk object 184"/>
          <p:cNvSpPr/>
          <p:nvPr/>
        </p:nvSpPr>
        <p:spPr>
          <a:xfrm>
            <a:off x="2848343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57C8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5" name="bk object 185"/>
          <p:cNvSpPr/>
          <p:nvPr/>
        </p:nvSpPr>
        <p:spPr>
          <a:xfrm>
            <a:off x="282397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57C8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6" name="bk object 186"/>
          <p:cNvSpPr/>
          <p:nvPr/>
        </p:nvSpPr>
        <p:spPr>
          <a:xfrm>
            <a:off x="279960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57C8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7" name="bk object 187"/>
          <p:cNvSpPr/>
          <p:nvPr/>
        </p:nvSpPr>
        <p:spPr>
          <a:xfrm>
            <a:off x="277522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57B8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8" name="bk object 188"/>
          <p:cNvSpPr/>
          <p:nvPr/>
        </p:nvSpPr>
        <p:spPr>
          <a:xfrm>
            <a:off x="2752382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57B8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9" name="bk object 189"/>
          <p:cNvSpPr/>
          <p:nvPr/>
        </p:nvSpPr>
        <p:spPr>
          <a:xfrm>
            <a:off x="272801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47B8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0" name="bk object 190"/>
          <p:cNvSpPr/>
          <p:nvPr/>
        </p:nvSpPr>
        <p:spPr>
          <a:xfrm>
            <a:off x="270365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58" y="146151"/>
                </a:lnTo>
                <a:lnTo>
                  <a:pt x="24358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4798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1" name="bk object 191"/>
          <p:cNvSpPr/>
          <p:nvPr/>
        </p:nvSpPr>
        <p:spPr>
          <a:xfrm>
            <a:off x="267928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3798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2" name="bk object 192"/>
          <p:cNvSpPr/>
          <p:nvPr/>
        </p:nvSpPr>
        <p:spPr>
          <a:xfrm>
            <a:off x="2656433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3788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3" name="bk object 193"/>
          <p:cNvSpPr/>
          <p:nvPr/>
        </p:nvSpPr>
        <p:spPr>
          <a:xfrm>
            <a:off x="263206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1788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4" name="bk object 194"/>
          <p:cNvSpPr/>
          <p:nvPr/>
        </p:nvSpPr>
        <p:spPr>
          <a:xfrm>
            <a:off x="260769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1788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5" name="bk object 195"/>
          <p:cNvSpPr/>
          <p:nvPr/>
        </p:nvSpPr>
        <p:spPr>
          <a:xfrm>
            <a:off x="258331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0788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6" name="bk object 196"/>
          <p:cNvSpPr/>
          <p:nvPr/>
        </p:nvSpPr>
        <p:spPr>
          <a:xfrm>
            <a:off x="2560472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0788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7" name="bk object 197"/>
          <p:cNvSpPr/>
          <p:nvPr/>
        </p:nvSpPr>
        <p:spPr>
          <a:xfrm>
            <a:off x="253610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0778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8" name="bk object 198"/>
          <p:cNvSpPr/>
          <p:nvPr/>
        </p:nvSpPr>
        <p:spPr>
          <a:xfrm>
            <a:off x="251172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0778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9" name="bk object 199"/>
          <p:cNvSpPr/>
          <p:nvPr/>
        </p:nvSpPr>
        <p:spPr>
          <a:xfrm>
            <a:off x="248735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20778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0" name="bk object 200"/>
          <p:cNvSpPr/>
          <p:nvPr/>
        </p:nvSpPr>
        <p:spPr>
          <a:xfrm>
            <a:off x="2462987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F758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1" name="bk object 201"/>
          <p:cNvSpPr/>
          <p:nvPr/>
        </p:nvSpPr>
        <p:spPr>
          <a:xfrm>
            <a:off x="2440139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F758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2" name="bk object 202"/>
          <p:cNvSpPr/>
          <p:nvPr/>
        </p:nvSpPr>
        <p:spPr>
          <a:xfrm>
            <a:off x="241576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D748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3" name="bk object 203"/>
          <p:cNvSpPr/>
          <p:nvPr/>
        </p:nvSpPr>
        <p:spPr>
          <a:xfrm>
            <a:off x="2391397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D748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4" name="bk object 204"/>
          <p:cNvSpPr/>
          <p:nvPr/>
        </p:nvSpPr>
        <p:spPr>
          <a:xfrm>
            <a:off x="236702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C748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5" name="bk object 205"/>
          <p:cNvSpPr/>
          <p:nvPr/>
        </p:nvSpPr>
        <p:spPr>
          <a:xfrm>
            <a:off x="2344178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C738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6" name="bk object 206"/>
          <p:cNvSpPr/>
          <p:nvPr/>
        </p:nvSpPr>
        <p:spPr>
          <a:xfrm>
            <a:off x="2319807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C738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7" name="bk object 207"/>
          <p:cNvSpPr/>
          <p:nvPr/>
        </p:nvSpPr>
        <p:spPr>
          <a:xfrm>
            <a:off x="229543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B738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8" name="bk object 208"/>
          <p:cNvSpPr/>
          <p:nvPr/>
        </p:nvSpPr>
        <p:spPr>
          <a:xfrm>
            <a:off x="227106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B738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9" name="bk object 209"/>
          <p:cNvSpPr/>
          <p:nvPr/>
        </p:nvSpPr>
        <p:spPr>
          <a:xfrm>
            <a:off x="2248217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B738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0" name="bk object 210"/>
          <p:cNvSpPr/>
          <p:nvPr/>
        </p:nvSpPr>
        <p:spPr>
          <a:xfrm>
            <a:off x="222384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B729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1" name="bk object 211"/>
          <p:cNvSpPr/>
          <p:nvPr/>
        </p:nvSpPr>
        <p:spPr>
          <a:xfrm>
            <a:off x="219947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A729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2" name="bk object 212"/>
          <p:cNvSpPr/>
          <p:nvPr/>
        </p:nvSpPr>
        <p:spPr>
          <a:xfrm>
            <a:off x="217510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A709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3" name="bk object 213"/>
          <p:cNvSpPr/>
          <p:nvPr/>
        </p:nvSpPr>
        <p:spPr>
          <a:xfrm>
            <a:off x="2152256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A709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4" name="bk object 214"/>
          <p:cNvSpPr/>
          <p:nvPr/>
        </p:nvSpPr>
        <p:spPr>
          <a:xfrm>
            <a:off x="212788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8709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5" name="bk object 215"/>
          <p:cNvSpPr/>
          <p:nvPr/>
        </p:nvSpPr>
        <p:spPr>
          <a:xfrm>
            <a:off x="210351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86F9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6" name="bk object 216"/>
          <p:cNvSpPr/>
          <p:nvPr/>
        </p:nvSpPr>
        <p:spPr>
          <a:xfrm>
            <a:off x="207914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76F9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7" name="bk object 217"/>
          <p:cNvSpPr/>
          <p:nvPr/>
        </p:nvSpPr>
        <p:spPr>
          <a:xfrm>
            <a:off x="2056295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76F9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8" name="bk object 218"/>
          <p:cNvSpPr/>
          <p:nvPr/>
        </p:nvSpPr>
        <p:spPr>
          <a:xfrm>
            <a:off x="203192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76F9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9" name="bk object 219"/>
          <p:cNvSpPr/>
          <p:nvPr/>
        </p:nvSpPr>
        <p:spPr>
          <a:xfrm>
            <a:off x="200755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76F9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0" name="bk object 220"/>
          <p:cNvSpPr/>
          <p:nvPr/>
        </p:nvSpPr>
        <p:spPr>
          <a:xfrm>
            <a:off x="198318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66E9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1" name="bk object 221"/>
          <p:cNvSpPr/>
          <p:nvPr/>
        </p:nvSpPr>
        <p:spPr>
          <a:xfrm>
            <a:off x="1960333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66E9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2" name="bk object 222"/>
          <p:cNvSpPr/>
          <p:nvPr/>
        </p:nvSpPr>
        <p:spPr>
          <a:xfrm>
            <a:off x="193596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66D9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3" name="bk object 223"/>
          <p:cNvSpPr/>
          <p:nvPr/>
        </p:nvSpPr>
        <p:spPr>
          <a:xfrm>
            <a:off x="191159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56D9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4" name="bk object 224"/>
          <p:cNvSpPr/>
          <p:nvPr/>
        </p:nvSpPr>
        <p:spPr>
          <a:xfrm>
            <a:off x="188722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56D9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5" name="bk object 225"/>
          <p:cNvSpPr/>
          <p:nvPr/>
        </p:nvSpPr>
        <p:spPr>
          <a:xfrm>
            <a:off x="1864372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36B9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6" name="bk object 226"/>
          <p:cNvSpPr/>
          <p:nvPr/>
        </p:nvSpPr>
        <p:spPr>
          <a:xfrm>
            <a:off x="184000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36B9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7" name="bk object 227"/>
          <p:cNvSpPr/>
          <p:nvPr/>
        </p:nvSpPr>
        <p:spPr>
          <a:xfrm>
            <a:off x="181563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26A9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8" name="bk object 228"/>
          <p:cNvSpPr/>
          <p:nvPr/>
        </p:nvSpPr>
        <p:spPr>
          <a:xfrm>
            <a:off x="179125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26A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9" name="bk object 229"/>
          <p:cNvSpPr/>
          <p:nvPr/>
        </p:nvSpPr>
        <p:spPr>
          <a:xfrm>
            <a:off x="1768411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26A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0" name="bk object 230"/>
          <p:cNvSpPr/>
          <p:nvPr/>
        </p:nvSpPr>
        <p:spPr>
          <a:xfrm>
            <a:off x="174404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26A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1" name="bk object 231"/>
          <p:cNvSpPr/>
          <p:nvPr/>
        </p:nvSpPr>
        <p:spPr>
          <a:xfrm>
            <a:off x="171966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26A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2" name="bk object 232"/>
          <p:cNvSpPr/>
          <p:nvPr/>
        </p:nvSpPr>
        <p:spPr>
          <a:xfrm>
            <a:off x="1695297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169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3" name="bk object 233"/>
          <p:cNvSpPr/>
          <p:nvPr/>
        </p:nvSpPr>
        <p:spPr>
          <a:xfrm>
            <a:off x="1672450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60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1169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4" name="bk object 234"/>
          <p:cNvSpPr/>
          <p:nvPr/>
        </p:nvSpPr>
        <p:spPr>
          <a:xfrm>
            <a:off x="164807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F69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5" name="bk object 235"/>
          <p:cNvSpPr/>
          <p:nvPr/>
        </p:nvSpPr>
        <p:spPr>
          <a:xfrm>
            <a:off x="1623707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4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F67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6" name="bk object 236"/>
          <p:cNvSpPr/>
          <p:nvPr/>
        </p:nvSpPr>
        <p:spPr>
          <a:xfrm>
            <a:off x="159933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E679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7" name="bk object 237"/>
          <p:cNvSpPr/>
          <p:nvPr/>
        </p:nvSpPr>
        <p:spPr>
          <a:xfrm>
            <a:off x="157496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E669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8" name="bk object 238"/>
          <p:cNvSpPr/>
          <p:nvPr/>
        </p:nvSpPr>
        <p:spPr>
          <a:xfrm>
            <a:off x="1552117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D669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9" name="bk object 239"/>
          <p:cNvSpPr/>
          <p:nvPr/>
        </p:nvSpPr>
        <p:spPr>
          <a:xfrm>
            <a:off x="1527746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D669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0" name="bk object 240"/>
          <p:cNvSpPr/>
          <p:nvPr/>
        </p:nvSpPr>
        <p:spPr>
          <a:xfrm>
            <a:off x="150337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D669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1" name="bk object 241"/>
          <p:cNvSpPr/>
          <p:nvPr/>
        </p:nvSpPr>
        <p:spPr>
          <a:xfrm>
            <a:off x="147900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D669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2" name="bk object 242"/>
          <p:cNvSpPr/>
          <p:nvPr/>
        </p:nvSpPr>
        <p:spPr>
          <a:xfrm>
            <a:off x="1456156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D659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3" name="bk object 243"/>
          <p:cNvSpPr/>
          <p:nvPr/>
        </p:nvSpPr>
        <p:spPr>
          <a:xfrm>
            <a:off x="1431785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C659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4" name="bk object 244"/>
          <p:cNvSpPr/>
          <p:nvPr/>
        </p:nvSpPr>
        <p:spPr>
          <a:xfrm>
            <a:off x="140741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C659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5" name="bk object 245"/>
          <p:cNvSpPr/>
          <p:nvPr/>
        </p:nvSpPr>
        <p:spPr>
          <a:xfrm>
            <a:off x="138304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A649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6" name="bk object 246"/>
          <p:cNvSpPr/>
          <p:nvPr/>
        </p:nvSpPr>
        <p:spPr>
          <a:xfrm>
            <a:off x="1360195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A649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7" name="bk object 247"/>
          <p:cNvSpPr/>
          <p:nvPr/>
        </p:nvSpPr>
        <p:spPr>
          <a:xfrm>
            <a:off x="133582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A629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8" name="bk object 248"/>
          <p:cNvSpPr/>
          <p:nvPr/>
        </p:nvSpPr>
        <p:spPr>
          <a:xfrm>
            <a:off x="131145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9629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9" name="bk object 249"/>
          <p:cNvSpPr/>
          <p:nvPr/>
        </p:nvSpPr>
        <p:spPr>
          <a:xfrm>
            <a:off x="128708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962A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0" name="bk object 250"/>
          <p:cNvSpPr/>
          <p:nvPr/>
        </p:nvSpPr>
        <p:spPr>
          <a:xfrm>
            <a:off x="1264234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961A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1" name="bk object 251"/>
          <p:cNvSpPr/>
          <p:nvPr/>
        </p:nvSpPr>
        <p:spPr>
          <a:xfrm>
            <a:off x="1239862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961A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2" name="bk object 252"/>
          <p:cNvSpPr/>
          <p:nvPr/>
        </p:nvSpPr>
        <p:spPr>
          <a:xfrm>
            <a:off x="121550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58" y="146151"/>
                </a:lnTo>
                <a:lnTo>
                  <a:pt x="24358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861A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3" name="bk object 253"/>
          <p:cNvSpPr/>
          <p:nvPr/>
        </p:nvSpPr>
        <p:spPr>
          <a:xfrm>
            <a:off x="119113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861A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4" name="bk object 254"/>
          <p:cNvSpPr/>
          <p:nvPr/>
        </p:nvSpPr>
        <p:spPr>
          <a:xfrm>
            <a:off x="1168285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761A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5" name="bk object 255"/>
          <p:cNvSpPr/>
          <p:nvPr/>
        </p:nvSpPr>
        <p:spPr>
          <a:xfrm>
            <a:off x="1143914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760A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6" name="bk object 256"/>
          <p:cNvSpPr/>
          <p:nvPr/>
        </p:nvSpPr>
        <p:spPr>
          <a:xfrm>
            <a:off x="111954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760A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7" name="bk object 257"/>
          <p:cNvSpPr/>
          <p:nvPr/>
        </p:nvSpPr>
        <p:spPr>
          <a:xfrm>
            <a:off x="109517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55EA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8" name="bk object 258"/>
          <p:cNvSpPr/>
          <p:nvPr/>
        </p:nvSpPr>
        <p:spPr>
          <a:xfrm>
            <a:off x="1072324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55EA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9" name="bk object 259"/>
          <p:cNvSpPr/>
          <p:nvPr/>
        </p:nvSpPr>
        <p:spPr>
          <a:xfrm>
            <a:off x="1047953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45EA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0" name="bk object 260"/>
          <p:cNvSpPr/>
          <p:nvPr/>
        </p:nvSpPr>
        <p:spPr>
          <a:xfrm>
            <a:off x="102358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45DA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1" name="bk object 261"/>
          <p:cNvSpPr/>
          <p:nvPr/>
        </p:nvSpPr>
        <p:spPr>
          <a:xfrm>
            <a:off x="99921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45DA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2" name="bk object 262"/>
          <p:cNvSpPr/>
          <p:nvPr/>
        </p:nvSpPr>
        <p:spPr>
          <a:xfrm>
            <a:off x="976363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45CA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3" name="bk object 263"/>
          <p:cNvSpPr/>
          <p:nvPr/>
        </p:nvSpPr>
        <p:spPr>
          <a:xfrm>
            <a:off x="951991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35CA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4" name="bk object 264"/>
          <p:cNvSpPr/>
          <p:nvPr/>
        </p:nvSpPr>
        <p:spPr>
          <a:xfrm>
            <a:off x="92762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35CA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5" name="bk object 265"/>
          <p:cNvSpPr/>
          <p:nvPr/>
        </p:nvSpPr>
        <p:spPr>
          <a:xfrm>
            <a:off x="90324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35CA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6" name="bk object 266"/>
          <p:cNvSpPr/>
          <p:nvPr/>
        </p:nvSpPr>
        <p:spPr>
          <a:xfrm>
            <a:off x="880402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15CA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7" name="bk object 267"/>
          <p:cNvSpPr/>
          <p:nvPr/>
        </p:nvSpPr>
        <p:spPr>
          <a:xfrm>
            <a:off x="856030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15BA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8" name="bk object 268"/>
          <p:cNvSpPr/>
          <p:nvPr/>
        </p:nvSpPr>
        <p:spPr>
          <a:xfrm>
            <a:off x="83165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05BA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9" name="bk object 269"/>
          <p:cNvSpPr/>
          <p:nvPr/>
        </p:nvSpPr>
        <p:spPr>
          <a:xfrm>
            <a:off x="807288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05BA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0" name="bk object 270"/>
          <p:cNvSpPr/>
          <p:nvPr/>
        </p:nvSpPr>
        <p:spPr>
          <a:xfrm>
            <a:off x="784440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059A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1" name="bk object 271"/>
          <p:cNvSpPr/>
          <p:nvPr/>
        </p:nvSpPr>
        <p:spPr>
          <a:xfrm>
            <a:off x="760069" y="2374836"/>
            <a:ext cx="24765" cy="146685"/>
          </a:xfrm>
          <a:custGeom>
            <a:avLst/>
            <a:gdLst/>
            <a:ahLst/>
            <a:cxnLst/>
            <a:rect l="l" t="t" r="r" b="b"/>
            <a:pathLst>
              <a:path w="24765" h="146685">
                <a:moveTo>
                  <a:pt x="0" y="146151"/>
                </a:moveTo>
                <a:lnTo>
                  <a:pt x="24371" y="146151"/>
                </a:lnTo>
                <a:lnTo>
                  <a:pt x="24371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059A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2" name="bk object 272"/>
          <p:cNvSpPr/>
          <p:nvPr/>
        </p:nvSpPr>
        <p:spPr>
          <a:xfrm>
            <a:off x="737222" y="2374836"/>
            <a:ext cx="22860" cy="146685"/>
          </a:xfrm>
          <a:custGeom>
            <a:avLst/>
            <a:gdLst/>
            <a:ahLst/>
            <a:cxnLst/>
            <a:rect l="l" t="t" r="r" b="b"/>
            <a:pathLst>
              <a:path w="22859" h="146685">
                <a:moveTo>
                  <a:pt x="0" y="146151"/>
                </a:moveTo>
                <a:lnTo>
                  <a:pt x="22847" y="146151"/>
                </a:lnTo>
                <a:lnTo>
                  <a:pt x="22847" y="0"/>
                </a:lnTo>
                <a:lnTo>
                  <a:pt x="0" y="0"/>
                </a:lnTo>
                <a:lnTo>
                  <a:pt x="0" y="146151"/>
                </a:lnTo>
                <a:close/>
              </a:path>
            </a:pathLst>
          </a:custGeom>
          <a:solidFill>
            <a:srgbClr val="0059A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-70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77825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3891597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-70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-70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-70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24073" y="2838635"/>
            <a:ext cx="5508353" cy="4514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6561"/>
            <a:ext cx="6800850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69210" y="9933051"/>
            <a:ext cx="2418080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7825" y="9933051"/>
            <a:ext cx="1737995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3585038" y="10002374"/>
            <a:ext cx="384810" cy="1517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chemeClr val="tx1"/>
                </a:solidFill>
                <a:latin typeface="굴림"/>
                <a:cs typeface="굴림"/>
              </a:defRPr>
            </a:lvl1pPr>
          </a:lstStyle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-70"/>
              <a:t> </a:t>
            </a:r>
            <a:r>
              <a:rPr dirty="0" spc="-5"/>
              <a:t>-</a:t>
            </a:r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Relationship Id="rId3" Type="http://schemas.openxmlformats.org/officeDocument/2006/relationships/image" Target="../media/image3.jp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png"/><Relationship Id="rId3" Type="http://schemas.openxmlformats.org/officeDocument/2006/relationships/image" Target="../media/image5.png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png"/><Relationship Id="rId3" Type="http://schemas.openxmlformats.org/officeDocument/2006/relationships/image" Target="../media/image7.pn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png"/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430" rIns="0" bIns="0" rtlCol="0" vert="horz">
            <a:spAutoFit/>
          </a:bodyPr>
          <a:lstStyle/>
          <a:p>
            <a:pPr marL="46355">
              <a:lnSpc>
                <a:spcPct val="100000"/>
              </a:lnSpc>
              <a:spcBef>
                <a:spcPts val="90"/>
              </a:spcBef>
              <a:tabLst>
                <a:tab pos="1408430" algn="l"/>
                <a:tab pos="3719195" algn="l"/>
              </a:tabLst>
            </a:pPr>
            <a:r>
              <a:rPr dirty="0" spc="-5"/>
              <a:t>2018년</a:t>
            </a:r>
            <a:r>
              <a:rPr dirty="0" spc="-5"/>
              <a:t>	</a:t>
            </a:r>
            <a:r>
              <a:rPr dirty="0" spc="-10"/>
              <a:t>청</a:t>
            </a:r>
            <a:r>
              <a:rPr dirty="0"/>
              <a:t>렴</a:t>
            </a:r>
            <a:r>
              <a:rPr dirty="0" spc="-10"/>
              <a:t>옴부</a:t>
            </a:r>
            <a:r>
              <a:rPr dirty="0"/>
              <a:t>즈</a:t>
            </a:r>
            <a:r>
              <a:rPr dirty="0" spc="-10"/>
              <a:t>만</a:t>
            </a:r>
            <a:r>
              <a:rPr dirty="0"/>
              <a:t>	</a:t>
            </a:r>
            <a:r>
              <a:rPr dirty="0" spc="-10"/>
              <a:t>활동</a:t>
            </a:r>
            <a:r>
              <a:rPr dirty="0"/>
              <a:t>보</a:t>
            </a:r>
            <a:r>
              <a:rPr dirty="0" spc="-10"/>
              <a:t>고서</a:t>
            </a:r>
          </a:p>
        </p:txBody>
      </p:sp>
      <p:sp>
        <p:nvSpPr>
          <p:cNvPr id="3" name="object 3"/>
          <p:cNvSpPr/>
          <p:nvPr/>
        </p:nvSpPr>
        <p:spPr>
          <a:xfrm>
            <a:off x="6831469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59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FBE4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680709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FBE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6784251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59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FBE4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675987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EBD4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673550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EBD4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671113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DBD4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6688290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59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DBC4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666391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BBC4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6639547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BBA4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661517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BBA4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6592328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59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ABA4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6567957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AB94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654358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AB94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651921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AB94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6496367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59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9B94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647199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9B94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644762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7B84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642325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7B84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6400406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7B64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637603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6B64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635166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6B64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632729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6B54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6304445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6B54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628007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5B44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625570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5B44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623133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4B44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6208483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4B45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618411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4B45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615974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2B35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613537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2B35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6112522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1B35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608815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1B15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606378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1B15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/>
          <p:nvPr/>
        </p:nvSpPr>
        <p:spPr>
          <a:xfrm>
            <a:off x="603940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1B05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/>
          <p:nvPr/>
        </p:nvSpPr>
        <p:spPr>
          <a:xfrm>
            <a:off x="6016561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1B05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/>
          <p:nvPr/>
        </p:nvSpPr>
        <p:spPr>
          <a:xfrm>
            <a:off x="599219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0B05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/>
          <p:nvPr/>
        </p:nvSpPr>
        <p:spPr>
          <a:xfrm>
            <a:off x="596781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60B05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/>
          <p:nvPr/>
        </p:nvSpPr>
        <p:spPr>
          <a:xfrm>
            <a:off x="5943447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EB05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/>
          <p:nvPr/>
        </p:nvSpPr>
        <p:spPr>
          <a:xfrm>
            <a:off x="591907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EAF5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/>
          <p:nvPr/>
        </p:nvSpPr>
        <p:spPr>
          <a:xfrm>
            <a:off x="5896228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DAF5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/>
          <p:nvPr/>
        </p:nvSpPr>
        <p:spPr>
          <a:xfrm>
            <a:off x="5871857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DAF5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4" name="object 44"/>
          <p:cNvSpPr/>
          <p:nvPr/>
        </p:nvSpPr>
        <p:spPr>
          <a:xfrm>
            <a:off x="584748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CAE5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/>
          <p:nvPr/>
        </p:nvSpPr>
        <p:spPr>
          <a:xfrm>
            <a:off x="582311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CAE5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6" name="object 46"/>
          <p:cNvSpPr/>
          <p:nvPr/>
        </p:nvSpPr>
        <p:spPr>
          <a:xfrm>
            <a:off x="5800267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CAC5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/>
          <p:nvPr/>
        </p:nvSpPr>
        <p:spPr>
          <a:xfrm>
            <a:off x="577589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CAC5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8" name="object 48"/>
          <p:cNvSpPr/>
          <p:nvPr/>
        </p:nvSpPr>
        <p:spPr>
          <a:xfrm>
            <a:off x="575152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CAC5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9" name="object 49"/>
          <p:cNvSpPr/>
          <p:nvPr/>
        </p:nvSpPr>
        <p:spPr>
          <a:xfrm>
            <a:off x="572715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BAB5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0" name="object 50"/>
          <p:cNvSpPr/>
          <p:nvPr/>
        </p:nvSpPr>
        <p:spPr>
          <a:xfrm>
            <a:off x="5704306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BAB5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1" name="object 51"/>
          <p:cNvSpPr/>
          <p:nvPr/>
        </p:nvSpPr>
        <p:spPr>
          <a:xfrm>
            <a:off x="567993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9AB5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2" name="object 52"/>
          <p:cNvSpPr/>
          <p:nvPr/>
        </p:nvSpPr>
        <p:spPr>
          <a:xfrm>
            <a:off x="565556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9AB5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3" name="object 53"/>
          <p:cNvSpPr/>
          <p:nvPr/>
        </p:nvSpPr>
        <p:spPr>
          <a:xfrm>
            <a:off x="563120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58" y="150710"/>
                </a:lnTo>
                <a:lnTo>
                  <a:pt x="24358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8AB5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4" name="object 54"/>
          <p:cNvSpPr/>
          <p:nvPr/>
        </p:nvSpPr>
        <p:spPr>
          <a:xfrm>
            <a:off x="5608358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8AA5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5" name="object 55"/>
          <p:cNvSpPr/>
          <p:nvPr/>
        </p:nvSpPr>
        <p:spPr>
          <a:xfrm>
            <a:off x="558398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8AA5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6" name="object 56"/>
          <p:cNvSpPr/>
          <p:nvPr/>
        </p:nvSpPr>
        <p:spPr>
          <a:xfrm>
            <a:off x="555961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8A85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7" name="object 57"/>
          <p:cNvSpPr/>
          <p:nvPr/>
        </p:nvSpPr>
        <p:spPr>
          <a:xfrm>
            <a:off x="553524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8A85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8" name="object 58"/>
          <p:cNvSpPr/>
          <p:nvPr/>
        </p:nvSpPr>
        <p:spPr>
          <a:xfrm>
            <a:off x="5512396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7A85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9" name="object 59"/>
          <p:cNvSpPr/>
          <p:nvPr/>
        </p:nvSpPr>
        <p:spPr>
          <a:xfrm>
            <a:off x="548802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7A75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0" name="object 60"/>
          <p:cNvSpPr/>
          <p:nvPr/>
        </p:nvSpPr>
        <p:spPr>
          <a:xfrm>
            <a:off x="546365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6A75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1" name="object 61"/>
          <p:cNvSpPr/>
          <p:nvPr/>
        </p:nvSpPr>
        <p:spPr>
          <a:xfrm>
            <a:off x="543928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6A65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2" name="object 62"/>
          <p:cNvSpPr/>
          <p:nvPr/>
        </p:nvSpPr>
        <p:spPr>
          <a:xfrm>
            <a:off x="5416435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4A65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3" name="object 63"/>
          <p:cNvSpPr/>
          <p:nvPr/>
        </p:nvSpPr>
        <p:spPr>
          <a:xfrm>
            <a:off x="539206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4A65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4" name="object 64"/>
          <p:cNvSpPr/>
          <p:nvPr/>
        </p:nvSpPr>
        <p:spPr>
          <a:xfrm>
            <a:off x="536769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4A65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5" name="object 65"/>
          <p:cNvSpPr/>
          <p:nvPr/>
        </p:nvSpPr>
        <p:spPr>
          <a:xfrm>
            <a:off x="534332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3A65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6" name="object 66"/>
          <p:cNvSpPr/>
          <p:nvPr/>
        </p:nvSpPr>
        <p:spPr>
          <a:xfrm>
            <a:off x="5320474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3A55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7" name="object 67"/>
          <p:cNvSpPr/>
          <p:nvPr/>
        </p:nvSpPr>
        <p:spPr>
          <a:xfrm>
            <a:off x="529610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3A55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8" name="object 68"/>
          <p:cNvSpPr/>
          <p:nvPr/>
        </p:nvSpPr>
        <p:spPr>
          <a:xfrm>
            <a:off x="527173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3A56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9" name="object 69"/>
          <p:cNvSpPr/>
          <p:nvPr/>
        </p:nvSpPr>
        <p:spPr>
          <a:xfrm>
            <a:off x="524736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2A36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0" name="object 70"/>
          <p:cNvSpPr/>
          <p:nvPr/>
        </p:nvSpPr>
        <p:spPr>
          <a:xfrm>
            <a:off x="5224513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2A36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1" name="object 71"/>
          <p:cNvSpPr/>
          <p:nvPr/>
        </p:nvSpPr>
        <p:spPr>
          <a:xfrm>
            <a:off x="520014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2A26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2" name="object 72"/>
          <p:cNvSpPr/>
          <p:nvPr/>
        </p:nvSpPr>
        <p:spPr>
          <a:xfrm>
            <a:off x="517577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0A26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3" name="object 73"/>
          <p:cNvSpPr/>
          <p:nvPr/>
        </p:nvSpPr>
        <p:spPr>
          <a:xfrm>
            <a:off x="515139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50A26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4" name="object 74"/>
          <p:cNvSpPr/>
          <p:nvPr/>
        </p:nvSpPr>
        <p:spPr>
          <a:xfrm>
            <a:off x="5128552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FA26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5" name="object 75"/>
          <p:cNvSpPr/>
          <p:nvPr/>
        </p:nvSpPr>
        <p:spPr>
          <a:xfrm>
            <a:off x="510418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FA26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6" name="object 76"/>
          <p:cNvSpPr/>
          <p:nvPr/>
        </p:nvSpPr>
        <p:spPr>
          <a:xfrm>
            <a:off x="507980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EA16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7" name="object 77"/>
          <p:cNvSpPr/>
          <p:nvPr/>
        </p:nvSpPr>
        <p:spPr>
          <a:xfrm>
            <a:off x="505543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EA16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8" name="object 78"/>
          <p:cNvSpPr/>
          <p:nvPr/>
        </p:nvSpPr>
        <p:spPr>
          <a:xfrm>
            <a:off x="503106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EA16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9" name="object 79"/>
          <p:cNvSpPr/>
          <p:nvPr/>
        </p:nvSpPr>
        <p:spPr>
          <a:xfrm>
            <a:off x="5008219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EA06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0" name="object 80"/>
          <p:cNvSpPr/>
          <p:nvPr/>
        </p:nvSpPr>
        <p:spPr>
          <a:xfrm>
            <a:off x="498384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EA06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1" name="object 81"/>
          <p:cNvSpPr/>
          <p:nvPr/>
        </p:nvSpPr>
        <p:spPr>
          <a:xfrm>
            <a:off x="4959477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D9E6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2" name="object 82"/>
          <p:cNvSpPr/>
          <p:nvPr/>
        </p:nvSpPr>
        <p:spPr>
          <a:xfrm>
            <a:off x="493510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D9E6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3" name="object 83"/>
          <p:cNvSpPr/>
          <p:nvPr/>
        </p:nvSpPr>
        <p:spPr>
          <a:xfrm>
            <a:off x="4912258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B9E6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4" name="object 84"/>
          <p:cNvSpPr/>
          <p:nvPr/>
        </p:nvSpPr>
        <p:spPr>
          <a:xfrm>
            <a:off x="488788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B9D6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5" name="object 85"/>
          <p:cNvSpPr/>
          <p:nvPr/>
        </p:nvSpPr>
        <p:spPr>
          <a:xfrm>
            <a:off x="486351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A9D6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6" name="object 86"/>
          <p:cNvSpPr/>
          <p:nvPr/>
        </p:nvSpPr>
        <p:spPr>
          <a:xfrm>
            <a:off x="483914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A9D6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7" name="object 87"/>
          <p:cNvSpPr/>
          <p:nvPr/>
        </p:nvSpPr>
        <p:spPr>
          <a:xfrm>
            <a:off x="4816297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A9D6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8" name="object 88"/>
          <p:cNvSpPr/>
          <p:nvPr/>
        </p:nvSpPr>
        <p:spPr>
          <a:xfrm>
            <a:off x="479192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A9D6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9" name="object 89"/>
          <p:cNvSpPr/>
          <p:nvPr/>
        </p:nvSpPr>
        <p:spPr>
          <a:xfrm>
            <a:off x="476755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A9C6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0" name="object 90"/>
          <p:cNvSpPr/>
          <p:nvPr/>
        </p:nvSpPr>
        <p:spPr>
          <a:xfrm>
            <a:off x="474318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99C6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1" name="object 91"/>
          <p:cNvSpPr/>
          <p:nvPr/>
        </p:nvSpPr>
        <p:spPr>
          <a:xfrm>
            <a:off x="4720335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99C6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2" name="object 92"/>
          <p:cNvSpPr/>
          <p:nvPr/>
        </p:nvSpPr>
        <p:spPr>
          <a:xfrm>
            <a:off x="469596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89A6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3" name="object 93"/>
          <p:cNvSpPr/>
          <p:nvPr/>
        </p:nvSpPr>
        <p:spPr>
          <a:xfrm>
            <a:off x="467159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89A6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4" name="object 94"/>
          <p:cNvSpPr/>
          <p:nvPr/>
        </p:nvSpPr>
        <p:spPr>
          <a:xfrm>
            <a:off x="464722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6996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5" name="object 95"/>
          <p:cNvSpPr/>
          <p:nvPr/>
        </p:nvSpPr>
        <p:spPr>
          <a:xfrm>
            <a:off x="4624374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6996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6" name="object 96"/>
          <p:cNvSpPr/>
          <p:nvPr/>
        </p:nvSpPr>
        <p:spPr>
          <a:xfrm>
            <a:off x="460000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5996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7" name="object 97"/>
          <p:cNvSpPr/>
          <p:nvPr/>
        </p:nvSpPr>
        <p:spPr>
          <a:xfrm>
            <a:off x="457563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5996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8" name="object 98"/>
          <p:cNvSpPr/>
          <p:nvPr/>
        </p:nvSpPr>
        <p:spPr>
          <a:xfrm>
            <a:off x="455126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5996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9" name="object 99"/>
          <p:cNvSpPr/>
          <p:nvPr/>
        </p:nvSpPr>
        <p:spPr>
          <a:xfrm>
            <a:off x="4528413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5986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0" name="object 100"/>
          <p:cNvSpPr/>
          <p:nvPr/>
        </p:nvSpPr>
        <p:spPr>
          <a:xfrm>
            <a:off x="450404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5986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1" name="object 101"/>
          <p:cNvSpPr/>
          <p:nvPr/>
        </p:nvSpPr>
        <p:spPr>
          <a:xfrm>
            <a:off x="447967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4986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2" name="object 102"/>
          <p:cNvSpPr/>
          <p:nvPr/>
        </p:nvSpPr>
        <p:spPr>
          <a:xfrm>
            <a:off x="445529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4976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3" name="object 103"/>
          <p:cNvSpPr/>
          <p:nvPr/>
        </p:nvSpPr>
        <p:spPr>
          <a:xfrm>
            <a:off x="4432452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2976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4" name="object 104"/>
          <p:cNvSpPr/>
          <p:nvPr/>
        </p:nvSpPr>
        <p:spPr>
          <a:xfrm>
            <a:off x="440808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2956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5" name="object 105"/>
          <p:cNvSpPr/>
          <p:nvPr/>
        </p:nvSpPr>
        <p:spPr>
          <a:xfrm>
            <a:off x="438370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2956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6" name="object 106"/>
          <p:cNvSpPr/>
          <p:nvPr/>
        </p:nvSpPr>
        <p:spPr>
          <a:xfrm>
            <a:off x="435933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1956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7" name="object 107"/>
          <p:cNvSpPr/>
          <p:nvPr/>
        </p:nvSpPr>
        <p:spPr>
          <a:xfrm>
            <a:off x="4336491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1946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8" name="object 108"/>
          <p:cNvSpPr/>
          <p:nvPr/>
        </p:nvSpPr>
        <p:spPr>
          <a:xfrm>
            <a:off x="431211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0946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9" name="object 109"/>
          <p:cNvSpPr/>
          <p:nvPr/>
        </p:nvSpPr>
        <p:spPr>
          <a:xfrm>
            <a:off x="428774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0946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0" name="object 110"/>
          <p:cNvSpPr/>
          <p:nvPr/>
        </p:nvSpPr>
        <p:spPr>
          <a:xfrm>
            <a:off x="4263377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0946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1" name="object 111"/>
          <p:cNvSpPr/>
          <p:nvPr/>
        </p:nvSpPr>
        <p:spPr>
          <a:xfrm>
            <a:off x="4240529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40946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2" name="object 112"/>
          <p:cNvSpPr/>
          <p:nvPr/>
        </p:nvSpPr>
        <p:spPr>
          <a:xfrm>
            <a:off x="421615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F937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3" name="object 113"/>
          <p:cNvSpPr/>
          <p:nvPr/>
        </p:nvSpPr>
        <p:spPr>
          <a:xfrm>
            <a:off x="419179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58" y="150710"/>
                </a:lnTo>
                <a:lnTo>
                  <a:pt x="24358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F937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4" name="object 114"/>
          <p:cNvSpPr/>
          <p:nvPr/>
        </p:nvSpPr>
        <p:spPr>
          <a:xfrm>
            <a:off x="416742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F917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5" name="object 115"/>
          <p:cNvSpPr/>
          <p:nvPr/>
        </p:nvSpPr>
        <p:spPr>
          <a:xfrm>
            <a:off x="4143057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D917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6" name="object 116"/>
          <p:cNvSpPr/>
          <p:nvPr/>
        </p:nvSpPr>
        <p:spPr>
          <a:xfrm>
            <a:off x="4120210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D917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7" name="object 117"/>
          <p:cNvSpPr/>
          <p:nvPr/>
        </p:nvSpPr>
        <p:spPr>
          <a:xfrm>
            <a:off x="409583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C907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8" name="object 118"/>
          <p:cNvSpPr/>
          <p:nvPr/>
        </p:nvSpPr>
        <p:spPr>
          <a:xfrm>
            <a:off x="4071467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C907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9" name="object 119"/>
          <p:cNvSpPr/>
          <p:nvPr/>
        </p:nvSpPr>
        <p:spPr>
          <a:xfrm>
            <a:off x="404709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C8F7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0" name="object 120"/>
          <p:cNvSpPr/>
          <p:nvPr/>
        </p:nvSpPr>
        <p:spPr>
          <a:xfrm>
            <a:off x="4024248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C8F7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1" name="object 121"/>
          <p:cNvSpPr/>
          <p:nvPr/>
        </p:nvSpPr>
        <p:spPr>
          <a:xfrm>
            <a:off x="3999877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B8F7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2" name="object 122"/>
          <p:cNvSpPr/>
          <p:nvPr/>
        </p:nvSpPr>
        <p:spPr>
          <a:xfrm>
            <a:off x="397550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B8F7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3" name="object 123"/>
          <p:cNvSpPr/>
          <p:nvPr/>
        </p:nvSpPr>
        <p:spPr>
          <a:xfrm>
            <a:off x="395113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B8F7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4" name="object 124"/>
          <p:cNvSpPr/>
          <p:nvPr/>
        </p:nvSpPr>
        <p:spPr>
          <a:xfrm>
            <a:off x="3928287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A8E7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5" name="object 125"/>
          <p:cNvSpPr/>
          <p:nvPr/>
        </p:nvSpPr>
        <p:spPr>
          <a:xfrm>
            <a:off x="390391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A8E7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6" name="object 126"/>
          <p:cNvSpPr/>
          <p:nvPr/>
        </p:nvSpPr>
        <p:spPr>
          <a:xfrm>
            <a:off x="387954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88E7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7" name="object 127"/>
          <p:cNvSpPr/>
          <p:nvPr/>
        </p:nvSpPr>
        <p:spPr>
          <a:xfrm>
            <a:off x="385517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88C7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8" name="object 128"/>
          <p:cNvSpPr/>
          <p:nvPr/>
        </p:nvSpPr>
        <p:spPr>
          <a:xfrm>
            <a:off x="3832326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78C7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9" name="object 129"/>
          <p:cNvSpPr/>
          <p:nvPr/>
        </p:nvSpPr>
        <p:spPr>
          <a:xfrm>
            <a:off x="380795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78B7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0" name="object 130"/>
          <p:cNvSpPr/>
          <p:nvPr/>
        </p:nvSpPr>
        <p:spPr>
          <a:xfrm>
            <a:off x="3795763" y="3642944"/>
            <a:ext cx="12700" cy="151130"/>
          </a:xfrm>
          <a:custGeom>
            <a:avLst/>
            <a:gdLst/>
            <a:ahLst/>
            <a:cxnLst/>
            <a:rect l="l" t="t" r="r" b="b"/>
            <a:pathLst>
              <a:path w="12700" h="151129">
                <a:moveTo>
                  <a:pt x="0" y="150710"/>
                </a:moveTo>
                <a:lnTo>
                  <a:pt x="12192" y="150710"/>
                </a:lnTo>
                <a:lnTo>
                  <a:pt x="12192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78B7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1" name="object 131"/>
          <p:cNvSpPr/>
          <p:nvPr/>
        </p:nvSpPr>
        <p:spPr>
          <a:xfrm>
            <a:off x="3783584" y="3642944"/>
            <a:ext cx="12700" cy="151130"/>
          </a:xfrm>
          <a:custGeom>
            <a:avLst/>
            <a:gdLst/>
            <a:ahLst/>
            <a:cxnLst/>
            <a:rect l="l" t="t" r="r" b="b"/>
            <a:pathLst>
              <a:path w="12700" h="151129">
                <a:moveTo>
                  <a:pt x="0" y="150710"/>
                </a:moveTo>
                <a:lnTo>
                  <a:pt x="12179" y="150710"/>
                </a:lnTo>
                <a:lnTo>
                  <a:pt x="12179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78B7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2" name="object 132"/>
          <p:cNvSpPr/>
          <p:nvPr/>
        </p:nvSpPr>
        <p:spPr>
          <a:xfrm>
            <a:off x="375921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78B7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3" name="object 133"/>
          <p:cNvSpPr/>
          <p:nvPr/>
        </p:nvSpPr>
        <p:spPr>
          <a:xfrm>
            <a:off x="3736365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78B7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4" name="object 134"/>
          <p:cNvSpPr/>
          <p:nvPr/>
        </p:nvSpPr>
        <p:spPr>
          <a:xfrm>
            <a:off x="371199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68B7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5" name="object 135"/>
          <p:cNvSpPr/>
          <p:nvPr/>
        </p:nvSpPr>
        <p:spPr>
          <a:xfrm>
            <a:off x="368762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68A7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6" name="object 136"/>
          <p:cNvSpPr/>
          <p:nvPr/>
        </p:nvSpPr>
        <p:spPr>
          <a:xfrm>
            <a:off x="366325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48A7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7" name="object 137"/>
          <p:cNvSpPr/>
          <p:nvPr/>
        </p:nvSpPr>
        <p:spPr>
          <a:xfrm>
            <a:off x="3640404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48A7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8" name="object 138"/>
          <p:cNvSpPr/>
          <p:nvPr/>
        </p:nvSpPr>
        <p:spPr>
          <a:xfrm>
            <a:off x="361603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3897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9" name="object 139"/>
          <p:cNvSpPr/>
          <p:nvPr/>
        </p:nvSpPr>
        <p:spPr>
          <a:xfrm>
            <a:off x="359166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3897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0" name="object 140"/>
          <p:cNvSpPr/>
          <p:nvPr/>
        </p:nvSpPr>
        <p:spPr>
          <a:xfrm>
            <a:off x="356729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3877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1" name="object 141"/>
          <p:cNvSpPr/>
          <p:nvPr/>
        </p:nvSpPr>
        <p:spPr>
          <a:xfrm>
            <a:off x="3544442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3877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2" name="object 142"/>
          <p:cNvSpPr/>
          <p:nvPr/>
        </p:nvSpPr>
        <p:spPr>
          <a:xfrm>
            <a:off x="352007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3877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3" name="object 143"/>
          <p:cNvSpPr/>
          <p:nvPr/>
        </p:nvSpPr>
        <p:spPr>
          <a:xfrm>
            <a:off x="349570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2867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4" name="object 144"/>
          <p:cNvSpPr/>
          <p:nvPr/>
        </p:nvSpPr>
        <p:spPr>
          <a:xfrm>
            <a:off x="347132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2867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5" name="object 145"/>
          <p:cNvSpPr/>
          <p:nvPr/>
        </p:nvSpPr>
        <p:spPr>
          <a:xfrm>
            <a:off x="3448481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1867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6" name="object 146"/>
          <p:cNvSpPr/>
          <p:nvPr/>
        </p:nvSpPr>
        <p:spPr>
          <a:xfrm>
            <a:off x="342411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31867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7" name="object 147"/>
          <p:cNvSpPr/>
          <p:nvPr/>
        </p:nvSpPr>
        <p:spPr>
          <a:xfrm>
            <a:off x="339973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F867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8" name="object 148"/>
          <p:cNvSpPr/>
          <p:nvPr/>
        </p:nvSpPr>
        <p:spPr>
          <a:xfrm>
            <a:off x="337536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F857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9" name="object 149"/>
          <p:cNvSpPr/>
          <p:nvPr/>
        </p:nvSpPr>
        <p:spPr>
          <a:xfrm>
            <a:off x="335099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F857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0" name="object 150"/>
          <p:cNvSpPr/>
          <p:nvPr/>
        </p:nvSpPr>
        <p:spPr>
          <a:xfrm>
            <a:off x="3328149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E837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1" name="object 151"/>
          <p:cNvSpPr/>
          <p:nvPr/>
        </p:nvSpPr>
        <p:spPr>
          <a:xfrm>
            <a:off x="330377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E837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2" name="object 152"/>
          <p:cNvSpPr/>
          <p:nvPr/>
        </p:nvSpPr>
        <p:spPr>
          <a:xfrm>
            <a:off x="327940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E838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3" name="object 153"/>
          <p:cNvSpPr/>
          <p:nvPr/>
        </p:nvSpPr>
        <p:spPr>
          <a:xfrm>
            <a:off x="325503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E828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4" name="object 154"/>
          <p:cNvSpPr/>
          <p:nvPr/>
        </p:nvSpPr>
        <p:spPr>
          <a:xfrm>
            <a:off x="3232188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D828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5" name="object 155"/>
          <p:cNvSpPr/>
          <p:nvPr/>
        </p:nvSpPr>
        <p:spPr>
          <a:xfrm>
            <a:off x="320781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D818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6" name="object 156"/>
          <p:cNvSpPr/>
          <p:nvPr/>
        </p:nvSpPr>
        <p:spPr>
          <a:xfrm>
            <a:off x="318344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B818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7" name="object 157"/>
          <p:cNvSpPr/>
          <p:nvPr/>
        </p:nvSpPr>
        <p:spPr>
          <a:xfrm>
            <a:off x="315907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B818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8" name="object 158"/>
          <p:cNvSpPr/>
          <p:nvPr/>
        </p:nvSpPr>
        <p:spPr>
          <a:xfrm>
            <a:off x="3136226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B818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9" name="object 159"/>
          <p:cNvSpPr/>
          <p:nvPr/>
        </p:nvSpPr>
        <p:spPr>
          <a:xfrm>
            <a:off x="311185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A818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0" name="object 160"/>
          <p:cNvSpPr/>
          <p:nvPr/>
        </p:nvSpPr>
        <p:spPr>
          <a:xfrm>
            <a:off x="308748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A808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1" name="object 161"/>
          <p:cNvSpPr/>
          <p:nvPr/>
        </p:nvSpPr>
        <p:spPr>
          <a:xfrm>
            <a:off x="306311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9808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2" name="object 162"/>
          <p:cNvSpPr/>
          <p:nvPr/>
        </p:nvSpPr>
        <p:spPr>
          <a:xfrm>
            <a:off x="3040265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9808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3" name="object 163"/>
          <p:cNvSpPr/>
          <p:nvPr/>
        </p:nvSpPr>
        <p:spPr>
          <a:xfrm>
            <a:off x="301589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97E8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4" name="object 164"/>
          <p:cNvSpPr/>
          <p:nvPr/>
        </p:nvSpPr>
        <p:spPr>
          <a:xfrm>
            <a:off x="299152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97E8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5" name="object 165"/>
          <p:cNvSpPr/>
          <p:nvPr/>
        </p:nvSpPr>
        <p:spPr>
          <a:xfrm>
            <a:off x="296715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97D8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6" name="object 166"/>
          <p:cNvSpPr/>
          <p:nvPr/>
        </p:nvSpPr>
        <p:spPr>
          <a:xfrm>
            <a:off x="2944304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87D8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7" name="object 167"/>
          <p:cNvSpPr/>
          <p:nvPr/>
        </p:nvSpPr>
        <p:spPr>
          <a:xfrm>
            <a:off x="291993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87D8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8" name="object 168"/>
          <p:cNvSpPr/>
          <p:nvPr/>
        </p:nvSpPr>
        <p:spPr>
          <a:xfrm>
            <a:off x="289556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67D8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9" name="object 169"/>
          <p:cNvSpPr/>
          <p:nvPr/>
        </p:nvSpPr>
        <p:spPr>
          <a:xfrm>
            <a:off x="287119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67D8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0" name="object 170"/>
          <p:cNvSpPr/>
          <p:nvPr/>
        </p:nvSpPr>
        <p:spPr>
          <a:xfrm>
            <a:off x="2848343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57C8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1" name="object 171"/>
          <p:cNvSpPr/>
          <p:nvPr/>
        </p:nvSpPr>
        <p:spPr>
          <a:xfrm>
            <a:off x="282397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57C8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2" name="object 172"/>
          <p:cNvSpPr/>
          <p:nvPr/>
        </p:nvSpPr>
        <p:spPr>
          <a:xfrm>
            <a:off x="279960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57C8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3" name="object 173"/>
          <p:cNvSpPr/>
          <p:nvPr/>
        </p:nvSpPr>
        <p:spPr>
          <a:xfrm>
            <a:off x="277522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57B8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4" name="object 174"/>
          <p:cNvSpPr/>
          <p:nvPr/>
        </p:nvSpPr>
        <p:spPr>
          <a:xfrm>
            <a:off x="2752382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57B8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5" name="object 175"/>
          <p:cNvSpPr/>
          <p:nvPr/>
        </p:nvSpPr>
        <p:spPr>
          <a:xfrm>
            <a:off x="272801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47B8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6" name="object 176"/>
          <p:cNvSpPr/>
          <p:nvPr/>
        </p:nvSpPr>
        <p:spPr>
          <a:xfrm>
            <a:off x="270365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58" y="150710"/>
                </a:lnTo>
                <a:lnTo>
                  <a:pt x="24358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4798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7" name="object 177"/>
          <p:cNvSpPr/>
          <p:nvPr/>
        </p:nvSpPr>
        <p:spPr>
          <a:xfrm>
            <a:off x="267928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3798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8" name="object 178"/>
          <p:cNvSpPr/>
          <p:nvPr/>
        </p:nvSpPr>
        <p:spPr>
          <a:xfrm>
            <a:off x="2656433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3788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9" name="object 179"/>
          <p:cNvSpPr/>
          <p:nvPr/>
        </p:nvSpPr>
        <p:spPr>
          <a:xfrm>
            <a:off x="263206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1788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0" name="object 180"/>
          <p:cNvSpPr/>
          <p:nvPr/>
        </p:nvSpPr>
        <p:spPr>
          <a:xfrm>
            <a:off x="260769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1788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1" name="object 181"/>
          <p:cNvSpPr/>
          <p:nvPr/>
        </p:nvSpPr>
        <p:spPr>
          <a:xfrm>
            <a:off x="258331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0788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2" name="object 182"/>
          <p:cNvSpPr/>
          <p:nvPr/>
        </p:nvSpPr>
        <p:spPr>
          <a:xfrm>
            <a:off x="2560472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0788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3" name="object 183"/>
          <p:cNvSpPr/>
          <p:nvPr/>
        </p:nvSpPr>
        <p:spPr>
          <a:xfrm>
            <a:off x="253610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0778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4" name="object 184"/>
          <p:cNvSpPr/>
          <p:nvPr/>
        </p:nvSpPr>
        <p:spPr>
          <a:xfrm>
            <a:off x="251172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0778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5" name="object 185"/>
          <p:cNvSpPr/>
          <p:nvPr/>
        </p:nvSpPr>
        <p:spPr>
          <a:xfrm>
            <a:off x="248735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20778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6" name="object 186"/>
          <p:cNvSpPr/>
          <p:nvPr/>
        </p:nvSpPr>
        <p:spPr>
          <a:xfrm>
            <a:off x="2462987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F758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7" name="object 187"/>
          <p:cNvSpPr/>
          <p:nvPr/>
        </p:nvSpPr>
        <p:spPr>
          <a:xfrm>
            <a:off x="2440139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F758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8" name="object 188"/>
          <p:cNvSpPr/>
          <p:nvPr/>
        </p:nvSpPr>
        <p:spPr>
          <a:xfrm>
            <a:off x="241576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D748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9" name="object 189"/>
          <p:cNvSpPr/>
          <p:nvPr/>
        </p:nvSpPr>
        <p:spPr>
          <a:xfrm>
            <a:off x="2391397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D748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0" name="object 190"/>
          <p:cNvSpPr/>
          <p:nvPr/>
        </p:nvSpPr>
        <p:spPr>
          <a:xfrm>
            <a:off x="236702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C748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1" name="object 191"/>
          <p:cNvSpPr/>
          <p:nvPr/>
        </p:nvSpPr>
        <p:spPr>
          <a:xfrm>
            <a:off x="2344178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C738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2" name="object 192"/>
          <p:cNvSpPr/>
          <p:nvPr/>
        </p:nvSpPr>
        <p:spPr>
          <a:xfrm>
            <a:off x="2319807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C738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3" name="object 193"/>
          <p:cNvSpPr/>
          <p:nvPr/>
        </p:nvSpPr>
        <p:spPr>
          <a:xfrm>
            <a:off x="229543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B738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4" name="object 194"/>
          <p:cNvSpPr/>
          <p:nvPr/>
        </p:nvSpPr>
        <p:spPr>
          <a:xfrm>
            <a:off x="227106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B738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5" name="object 195"/>
          <p:cNvSpPr/>
          <p:nvPr/>
        </p:nvSpPr>
        <p:spPr>
          <a:xfrm>
            <a:off x="2248217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B738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6" name="object 196"/>
          <p:cNvSpPr/>
          <p:nvPr/>
        </p:nvSpPr>
        <p:spPr>
          <a:xfrm>
            <a:off x="222384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B729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7" name="object 197"/>
          <p:cNvSpPr/>
          <p:nvPr/>
        </p:nvSpPr>
        <p:spPr>
          <a:xfrm>
            <a:off x="219947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A729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8" name="object 198"/>
          <p:cNvSpPr/>
          <p:nvPr/>
        </p:nvSpPr>
        <p:spPr>
          <a:xfrm>
            <a:off x="217510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A709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9" name="object 199"/>
          <p:cNvSpPr/>
          <p:nvPr/>
        </p:nvSpPr>
        <p:spPr>
          <a:xfrm>
            <a:off x="2152256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A709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0" name="object 200"/>
          <p:cNvSpPr/>
          <p:nvPr/>
        </p:nvSpPr>
        <p:spPr>
          <a:xfrm>
            <a:off x="212788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8709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1" name="object 201"/>
          <p:cNvSpPr/>
          <p:nvPr/>
        </p:nvSpPr>
        <p:spPr>
          <a:xfrm>
            <a:off x="210351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86F9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2" name="object 202"/>
          <p:cNvSpPr/>
          <p:nvPr/>
        </p:nvSpPr>
        <p:spPr>
          <a:xfrm>
            <a:off x="207914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76F9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3" name="object 203"/>
          <p:cNvSpPr/>
          <p:nvPr/>
        </p:nvSpPr>
        <p:spPr>
          <a:xfrm>
            <a:off x="2056295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76F9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4" name="object 204"/>
          <p:cNvSpPr/>
          <p:nvPr/>
        </p:nvSpPr>
        <p:spPr>
          <a:xfrm>
            <a:off x="203192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76F9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5" name="object 205"/>
          <p:cNvSpPr/>
          <p:nvPr/>
        </p:nvSpPr>
        <p:spPr>
          <a:xfrm>
            <a:off x="200755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76F9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6" name="object 206"/>
          <p:cNvSpPr/>
          <p:nvPr/>
        </p:nvSpPr>
        <p:spPr>
          <a:xfrm>
            <a:off x="198318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66E9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7" name="object 207"/>
          <p:cNvSpPr/>
          <p:nvPr/>
        </p:nvSpPr>
        <p:spPr>
          <a:xfrm>
            <a:off x="1960333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66E9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8" name="object 208"/>
          <p:cNvSpPr/>
          <p:nvPr/>
        </p:nvSpPr>
        <p:spPr>
          <a:xfrm>
            <a:off x="193596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66D9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9" name="object 209"/>
          <p:cNvSpPr/>
          <p:nvPr/>
        </p:nvSpPr>
        <p:spPr>
          <a:xfrm>
            <a:off x="191159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56D9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0" name="object 210"/>
          <p:cNvSpPr/>
          <p:nvPr/>
        </p:nvSpPr>
        <p:spPr>
          <a:xfrm>
            <a:off x="188722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56D9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1" name="object 211"/>
          <p:cNvSpPr/>
          <p:nvPr/>
        </p:nvSpPr>
        <p:spPr>
          <a:xfrm>
            <a:off x="1864372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36B9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2" name="object 212"/>
          <p:cNvSpPr/>
          <p:nvPr/>
        </p:nvSpPr>
        <p:spPr>
          <a:xfrm>
            <a:off x="184000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36B9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3" name="object 213"/>
          <p:cNvSpPr/>
          <p:nvPr/>
        </p:nvSpPr>
        <p:spPr>
          <a:xfrm>
            <a:off x="181563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26A9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4" name="object 214"/>
          <p:cNvSpPr/>
          <p:nvPr/>
        </p:nvSpPr>
        <p:spPr>
          <a:xfrm>
            <a:off x="179125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26A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5" name="object 215"/>
          <p:cNvSpPr/>
          <p:nvPr/>
        </p:nvSpPr>
        <p:spPr>
          <a:xfrm>
            <a:off x="1768411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26A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6" name="object 216"/>
          <p:cNvSpPr/>
          <p:nvPr/>
        </p:nvSpPr>
        <p:spPr>
          <a:xfrm>
            <a:off x="174404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26A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7" name="object 217"/>
          <p:cNvSpPr/>
          <p:nvPr/>
        </p:nvSpPr>
        <p:spPr>
          <a:xfrm>
            <a:off x="171966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26A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8" name="object 218"/>
          <p:cNvSpPr/>
          <p:nvPr/>
        </p:nvSpPr>
        <p:spPr>
          <a:xfrm>
            <a:off x="1695297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169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9" name="object 219"/>
          <p:cNvSpPr/>
          <p:nvPr/>
        </p:nvSpPr>
        <p:spPr>
          <a:xfrm>
            <a:off x="1672450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60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1169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0" name="object 220"/>
          <p:cNvSpPr/>
          <p:nvPr/>
        </p:nvSpPr>
        <p:spPr>
          <a:xfrm>
            <a:off x="164807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F69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1" name="object 221"/>
          <p:cNvSpPr/>
          <p:nvPr/>
        </p:nvSpPr>
        <p:spPr>
          <a:xfrm>
            <a:off x="1623707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4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F67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2" name="object 222"/>
          <p:cNvSpPr/>
          <p:nvPr/>
        </p:nvSpPr>
        <p:spPr>
          <a:xfrm>
            <a:off x="159933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E679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3" name="object 223"/>
          <p:cNvSpPr/>
          <p:nvPr/>
        </p:nvSpPr>
        <p:spPr>
          <a:xfrm>
            <a:off x="157496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E669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4" name="object 224"/>
          <p:cNvSpPr/>
          <p:nvPr/>
        </p:nvSpPr>
        <p:spPr>
          <a:xfrm>
            <a:off x="1552117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59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D669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5" name="object 225"/>
          <p:cNvSpPr/>
          <p:nvPr/>
        </p:nvSpPr>
        <p:spPr>
          <a:xfrm>
            <a:off x="1527746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D669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6" name="object 226"/>
          <p:cNvSpPr/>
          <p:nvPr/>
        </p:nvSpPr>
        <p:spPr>
          <a:xfrm>
            <a:off x="150337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D669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7" name="object 227"/>
          <p:cNvSpPr/>
          <p:nvPr/>
        </p:nvSpPr>
        <p:spPr>
          <a:xfrm>
            <a:off x="147900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D669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8" name="object 228"/>
          <p:cNvSpPr/>
          <p:nvPr/>
        </p:nvSpPr>
        <p:spPr>
          <a:xfrm>
            <a:off x="1456156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59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D659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9" name="object 229"/>
          <p:cNvSpPr/>
          <p:nvPr/>
        </p:nvSpPr>
        <p:spPr>
          <a:xfrm>
            <a:off x="1431785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C659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0" name="object 230"/>
          <p:cNvSpPr/>
          <p:nvPr/>
        </p:nvSpPr>
        <p:spPr>
          <a:xfrm>
            <a:off x="140741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C659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1" name="object 231"/>
          <p:cNvSpPr/>
          <p:nvPr/>
        </p:nvSpPr>
        <p:spPr>
          <a:xfrm>
            <a:off x="138304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A649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2" name="object 232"/>
          <p:cNvSpPr/>
          <p:nvPr/>
        </p:nvSpPr>
        <p:spPr>
          <a:xfrm>
            <a:off x="1360195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59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A649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3" name="object 233"/>
          <p:cNvSpPr/>
          <p:nvPr/>
        </p:nvSpPr>
        <p:spPr>
          <a:xfrm>
            <a:off x="133582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A629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4" name="object 234"/>
          <p:cNvSpPr/>
          <p:nvPr/>
        </p:nvSpPr>
        <p:spPr>
          <a:xfrm>
            <a:off x="131145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9629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5" name="object 235"/>
          <p:cNvSpPr/>
          <p:nvPr/>
        </p:nvSpPr>
        <p:spPr>
          <a:xfrm>
            <a:off x="128708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962A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6" name="object 236"/>
          <p:cNvSpPr/>
          <p:nvPr/>
        </p:nvSpPr>
        <p:spPr>
          <a:xfrm>
            <a:off x="1264234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59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961A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7" name="object 237"/>
          <p:cNvSpPr/>
          <p:nvPr/>
        </p:nvSpPr>
        <p:spPr>
          <a:xfrm>
            <a:off x="1239862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961A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8" name="object 238"/>
          <p:cNvSpPr/>
          <p:nvPr/>
        </p:nvSpPr>
        <p:spPr>
          <a:xfrm>
            <a:off x="121550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58" y="150710"/>
                </a:lnTo>
                <a:lnTo>
                  <a:pt x="24358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861A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9" name="object 239"/>
          <p:cNvSpPr/>
          <p:nvPr/>
        </p:nvSpPr>
        <p:spPr>
          <a:xfrm>
            <a:off x="119113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861A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0" name="object 240"/>
          <p:cNvSpPr/>
          <p:nvPr/>
        </p:nvSpPr>
        <p:spPr>
          <a:xfrm>
            <a:off x="1168285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59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761A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1" name="object 241"/>
          <p:cNvSpPr/>
          <p:nvPr/>
        </p:nvSpPr>
        <p:spPr>
          <a:xfrm>
            <a:off x="1143914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760A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2" name="object 242"/>
          <p:cNvSpPr/>
          <p:nvPr/>
        </p:nvSpPr>
        <p:spPr>
          <a:xfrm>
            <a:off x="111954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760A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3" name="object 243"/>
          <p:cNvSpPr/>
          <p:nvPr/>
        </p:nvSpPr>
        <p:spPr>
          <a:xfrm>
            <a:off x="109517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55EA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4" name="object 244"/>
          <p:cNvSpPr/>
          <p:nvPr/>
        </p:nvSpPr>
        <p:spPr>
          <a:xfrm>
            <a:off x="1072324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59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55EA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5" name="object 245"/>
          <p:cNvSpPr/>
          <p:nvPr/>
        </p:nvSpPr>
        <p:spPr>
          <a:xfrm>
            <a:off x="1047953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45EA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6" name="object 246"/>
          <p:cNvSpPr/>
          <p:nvPr/>
        </p:nvSpPr>
        <p:spPr>
          <a:xfrm>
            <a:off x="102358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45DA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7" name="object 247"/>
          <p:cNvSpPr/>
          <p:nvPr/>
        </p:nvSpPr>
        <p:spPr>
          <a:xfrm>
            <a:off x="99921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45DA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8" name="object 248"/>
          <p:cNvSpPr/>
          <p:nvPr/>
        </p:nvSpPr>
        <p:spPr>
          <a:xfrm>
            <a:off x="976363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59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45CA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9" name="object 249"/>
          <p:cNvSpPr/>
          <p:nvPr/>
        </p:nvSpPr>
        <p:spPr>
          <a:xfrm>
            <a:off x="951991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35CA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0" name="object 250"/>
          <p:cNvSpPr/>
          <p:nvPr/>
        </p:nvSpPr>
        <p:spPr>
          <a:xfrm>
            <a:off x="92762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35CA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1" name="object 251"/>
          <p:cNvSpPr/>
          <p:nvPr/>
        </p:nvSpPr>
        <p:spPr>
          <a:xfrm>
            <a:off x="90324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35CA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2" name="object 252"/>
          <p:cNvSpPr/>
          <p:nvPr/>
        </p:nvSpPr>
        <p:spPr>
          <a:xfrm>
            <a:off x="880402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59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15CA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3" name="object 253"/>
          <p:cNvSpPr/>
          <p:nvPr/>
        </p:nvSpPr>
        <p:spPr>
          <a:xfrm>
            <a:off x="856030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15BA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4" name="object 254"/>
          <p:cNvSpPr/>
          <p:nvPr/>
        </p:nvSpPr>
        <p:spPr>
          <a:xfrm>
            <a:off x="83165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05BA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5" name="object 255"/>
          <p:cNvSpPr/>
          <p:nvPr/>
        </p:nvSpPr>
        <p:spPr>
          <a:xfrm>
            <a:off x="807288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05BA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6" name="object 256"/>
          <p:cNvSpPr/>
          <p:nvPr/>
        </p:nvSpPr>
        <p:spPr>
          <a:xfrm>
            <a:off x="784440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59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059A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7" name="object 257"/>
          <p:cNvSpPr/>
          <p:nvPr/>
        </p:nvSpPr>
        <p:spPr>
          <a:xfrm>
            <a:off x="760069" y="3642944"/>
            <a:ext cx="24765" cy="151130"/>
          </a:xfrm>
          <a:custGeom>
            <a:avLst/>
            <a:gdLst/>
            <a:ahLst/>
            <a:cxnLst/>
            <a:rect l="l" t="t" r="r" b="b"/>
            <a:pathLst>
              <a:path w="24765" h="151129">
                <a:moveTo>
                  <a:pt x="0" y="150710"/>
                </a:moveTo>
                <a:lnTo>
                  <a:pt x="24371" y="150710"/>
                </a:lnTo>
                <a:lnTo>
                  <a:pt x="24371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059A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8" name="object 258"/>
          <p:cNvSpPr/>
          <p:nvPr/>
        </p:nvSpPr>
        <p:spPr>
          <a:xfrm>
            <a:off x="737222" y="3642944"/>
            <a:ext cx="22860" cy="151130"/>
          </a:xfrm>
          <a:custGeom>
            <a:avLst/>
            <a:gdLst/>
            <a:ahLst/>
            <a:cxnLst/>
            <a:rect l="l" t="t" r="r" b="b"/>
            <a:pathLst>
              <a:path w="22859" h="151129">
                <a:moveTo>
                  <a:pt x="0" y="150710"/>
                </a:moveTo>
                <a:lnTo>
                  <a:pt x="22847" y="150710"/>
                </a:lnTo>
                <a:lnTo>
                  <a:pt x="22847" y="0"/>
                </a:lnTo>
                <a:lnTo>
                  <a:pt x="0" y="0"/>
                </a:lnTo>
                <a:lnTo>
                  <a:pt x="0" y="150710"/>
                </a:lnTo>
                <a:close/>
              </a:path>
            </a:pathLst>
          </a:custGeom>
          <a:solidFill>
            <a:srgbClr val="0059A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9" name="object 259"/>
          <p:cNvSpPr txBox="1"/>
          <p:nvPr/>
        </p:nvSpPr>
        <p:spPr>
          <a:xfrm>
            <a:off x="3208814" y="6027930"/>
            <a:ext cx="113728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latin typeface="HY견고딕"/>
                <a:cs typeface="HY견고딕"/>
              </a:rPr>
              <a:t>2019.</a:t>
            </a:r>
            <a:r>
              <a:rPr dirty="0" sz="2000" spc="260">
                <a:latin typeface="HY견고딕"/>
                <a:cs typeface="HY견고딕"/>
              </a:rPr>
              <a:t> </a:t>
            </a:r>
            <a:r>
              <a:rPr dirty="0" sz="2000" spc="-5">
                <a:latin typeface="HY견고딕"/>
                <a:cs typeface="HY견고딕"/>
              </a:rPr>
              <a:t>2.</a:t>
            </a:r>
            <a:endParaRPr sz="2000">
              <a:latin typeface="HY견고딕"/>
              <a:cs typeface="HY견고딕"/>
            </a:endParaRPr>
          </a:p>
        </p:txBody>
      </p:sp>
      <p:sp>
        <p:nvSpPr>
          <p:cNvPr id="260" name="object 260"/>
          <p:cNvSpPr/>
          <p:nvPr/>
        </p:nvSpPr>
        <p:spPr>
          <a:xfrm>
            <a:off x="2342654" y="8592057"/>
            <a:ext cx="997686" cy="66526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61" name="object 261"/>
          <p:cNvSpPr/>
          <p:nvPr/>
        </p:nvSpPr>
        <p:spPr>
          <a:xfrm>
            <a:off x="3469805" y="8652588"/>
            <a:ext cx="1774360" cy="3392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62" name="object 262"/>
          <p:cNvSpPr txBox="1"/>
          <p:nvPr/>
        </p:nvSpPr>
        <p:spPr>
          <a:xfrm>
            <a:off x="3528680" y="9020843"/>
            <a:ext cx="254000" cy="2997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800" spc="-5">
                <a:solidFill>
                  <a:srgbClr val="5C5C5C"/>
                </a:solidFill>
                <a:latin typeface="HY헤드라인M"/>
                <a:cs typeface="HY헤드라인M"/>
              </a:rPr>
              <a:t>감</a:t>
            </a:r>
            <a:endParaRPr sz="1800">
              <a:latin typeface="HY헤드라인M"/>
              <a:cs typeface="HY헤드라인M"/>
            </a:endParaRPr>
          </a:p>
        </p:txBody>
      </p:sp>
      <p:sp>
        <p:nvSpPr>
          <p:cNvPr id="263" name="object 263"/>
          <p:cNvSpPr txBox="1"/>
          <p:nvPr/>
        </p:nvSpPr>
        <p:spPr>
          <a:xfrm>
            <a:off x="4259804" y="9020843"/>
            <a:ext cx="254000" cy="2997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800" spc="-5">
                <a:solidFill>
                  <a:srgbClr val="5C5C5C"/>
                </a:solidFill>
                <a:latin typeface="HY헤드라인M"/>
                <a:cs typeface="HY헤드라인M"/>
              </a:rPr>
              <a:t>사</a:t>
            </a:r>
            <a:endParaRPr sz="1800">
              <a:latin typeface="HY헤드라인M"/>
              <a:cs typeface="HY헤드라인M"/>
            </a:endParaRPr>
          </a:p>
        </p:txBody>
      </p:sp>
      <p:sp>
        <p:nvSpPr>
          <p:cNvPr id="264" name="object 264"/>
          <p:cNvSpPr txBox="1"/>
          <p:nvPr/>
        </p:nvSpPr>
        <p:spPr>
          <a:xfrm>
            <a:off x="4989405" y="9020843"/>
            <a:ext cx="254000" cy="2997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800" spc="-5">
                <a:solidFill>
                  <a:srgbClr val="5C5C5C"/>
                </a:solidFill>
                <a:latin typeface="HY헤드라인M"/>
                <a:cs typeface="HY헤드라인M"/>
              </a:rPr>
              <a:t>실</a:t>
            </a:r>
            <a:endParaRPr sz="1800">
              <a:latin typeface="HY헤드라인M"/>
              <a:cs typeface="HY헤드라인M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06238" y="1030100"/>
            <a:ext cx="871219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49250" algn="l"/>
              </a:tabLst>
            </a:pPr>
            <a:r>
              <a:rPr dirty="0" sz="2000" spc="10" b="1">
                <a:latin typeface="HY헤드라인M"/>
                <a:cs typeface="HY헤드라인M"/>
              </a:rPr>
              <a:t>1</a:t>
            </a:r>
            <a:r>
              <a:rPr dirty="0" sz="2000" spc="65" b="1">
                <a:latin typeface="HY헤드라인M"/>
                <a:cs typeface="HY헤드라인M"/>
              </a:rPr>
              <a:t>.</a:t>
            </a:r>
            <a:r>
              <a:rPr dirty="0" sz="2000" b="1">
                <a:latin typeface="HY헤드라인M"/>
                <a:cs typeface="HY헤드라인M"/>
              </a:rPr>
              <a:t>	</a:t>
            </a:r>
            <a:r>
              <a:rPr dirty="0" sz="2000" spc="35" b="1">
                <a:latin typeface="HY헤드라인M"/>
                <a:cs typeface="HY헤드라인M"/>
              </a:rPr>
              <a:t>개요</a:t>
            </a:r>
            <a:endParaRPr sz="2000">
              <a:latin typeface="HY헤드라인M"/>
              <a:cs typeface="HY헤드라인M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718947" y="1599971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718947" y="162585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718947" y="165173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718947" y="167761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718947" y="170348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718947" y="1729371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718947" y="175525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718947" y="178113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718947" y="180700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718947" y="183288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718947" y="185877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718947" y="188465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718947" y="191052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4"/>
                </a:moveTo>
                <a:lnTo>
                  <a:pt x="3809" y="5334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718947" y="193640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718947" y="196228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718947" y="198817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718947" y="20140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4"/>
                </a:moveTo>
                <a:lnTo>
                  <a:pt x="3809" y="5334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718947" y="203992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718947" y="206580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718947" y="209168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718947" y="211757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718947" y="21434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718947" y="216932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718947" y="219520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718947" y="222109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718947" y="224696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3"/>
                </a:moveTo>
                <a:lnTo>
                  <a:pt x="3809" y="5333"/>
                </a:lnTo>
              </a:path>
            </a:pathLst>
          </a:custGeom>
          <a:ln w="10667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718947" y="22728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718947" y="229872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718947" y="232460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718947" y="235049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718947" y="237636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718947" y="2402243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718947" y="242812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/>
          <p:nvPr/>
        </p:nvSpPr>
        <p:spPr>
          <a:xfrm>
            <a:off x="6799478" y="1599971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/>
          <p:nvPr/>
        </p:nvSpPr>
        <p:spPr>
          <a:xfrm>
            <a:off x="6799478" y="162585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/>
          <p:nvPr/>
        </p:nvSpPr>
        <p:spPr>
          <a:xfrm>
            <a:off x="6799478" y="165173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/>
          <p:nvPr/>
        </p:nvSpPr>
        <p:spPr>
          <a:xfrm>
            <a:off x="6799478" y="167761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/>
          <p:nvPr/>
        </p:nvSpPr>
        <p:spPr>
          <a:xfrm>
            <a:off x="6799478" y="170348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/>
          <p:nvPr/>
        </p:nvSpPr>
        <p:spPr>
          <a:xfrm>
            <a:off x="6799478" y="1729371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/>
          <p:nvPr/>
        </p:nvSpPr>
        <p:spPr>
          <a:xfrm>
            <a:off x="6799478" y="175525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/>
          <p:nvPr/>
        </p:nvSpPr>
        <p:spPr>
          <a:xfrm>
            <a:off x="6799478" y="178113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" name="object 44"/>
          <p:cNvSpPr/>
          <p:nvPr/>
        </p:nvSpPr>
        <p:spPr>
          <a:xfrm>
            <a:off x="6799478" y="180700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/>
          <p:nvPr/>
        </p:nvSpPr>
        <p:spPr>
          <a:xfrm>
            <a:off x="6799478" y="183288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" name="object 46"/>
          <p:cNvSpPr/>
          <p:nvPr/>
        </p:nvSpPr>
        <p:spPr>
          <a:xfrm>
            <a:off x="6799478" y="185877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/>
          <p:nvPr/>
        </p:nvSpPr>
        <p:spPr>
          <a:xfrm>
            <a:off x="6799478" y="188465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" name="object 48"/>
          <p:cNvSpPr/>
          <p:nvPr/>
        </p:nvSpPr>
        <p:spPr>
          <a:xfrm>
            <a:off x="6799478" y="191052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4"/>
                </a:moveTo>
                <a:lnTo>
                  <a:pt x="3809" y="5334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" name="object 49"/>
          <p:cNvSpPr/>
          <p:nvPr/>
        </p:nvSpPr>
        <p:spPr>
          <a:xfrm>
            <a:off x="6799478" y="193640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" name="object 50"/>
          <p:cNvSpPr/>
          <p:nvPr/>
        </p:nvSpPr>
        <p:spPr>
          <a:xfrm>
            <a:off x="6799478" y="196228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" name="object 51"/>
          <p:cNvSpPr/>
          <p:nvPr/>
        </p:nvSpPr>
        <p:spPr>
          <a:xfrm>
            <a:off x="6799478" y="198817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" name="object 52"/>
          <p:cNvSpPr/>
          <p:nvPr/>
        </p:nvSpPr>
        <p:spPr>
          <a:xfrm>
            <a:off x="6799478" y="20140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4"/>
                </a:moveTo>
                <a:lnTo>
                  <a:pt x="3809" y="5334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" name="object 53"/>
          <p:cNvSpPr/>
          <p:nvPr/>
        </p:nvSpPr>
        <p:spPr>
          <a:xfrm>
            <a:off x="6799478" y="203992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" name="object 54"/>
          <p:cNvSpPr/>
          <p:nvPr/>
        </p:nvSpPr>
        <p:spPr>
          <a:xfrm>
            <a:off x="6799478" y="206580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" name="object 55"/>
          <p:cNvSpPr/>
          <p:nvPr/>
        </p:nvSpPr>
        <p:spPr>
          <a:xfrm>
            <a:off x="6799478" y="209168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" name="object 56"/>
          <p:cNvSpPr/>
          <p:nvPr/>
        </p:nvSpPr>
        <p:spPr>
          <a:xfrm>
            <a:off x="6799478" y="211757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" name="object 57"/>
          <p:cNvSpPr/>
          <p:nvPr/>
        </p:nvSpPr>
        <p:spPr>
          <a:xfrm>
            <a:off x="6799478" y="21434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" name="object 58"/>
          <p:cNvSpPr/>
          <p:nvPr/>
        </p:nvSpPr>
        <p:spPr>
          <a:xfrm>
            <a:off x="6799478" y="216932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" name="object 59"/>
          <p:cNvSpPr/>
          <p:nvPr/>
        </p:nvSpPr>
        <p:spPr>
          <a:xfrm>
            <a:off x="6799478" y="219520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" name="object 60"/>
          <p:cNvSpPr/>
          <p:nvPr/>
        </p:nvSpPr>
        <p:spPr>
          <a:xfrm>
            <a:off x="6799478" y="222109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" name="object 61"/>
          <p:cNvSpPr/>
          <p:nvPr/>
        </p:nvSpPr>
        <p:spPr>
          <a:xfrm>
            <a:off x="6799478" y="224696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3"/>
                </a:moveTo>
                <a:lnTo>
                  <a:pt x="3809" y="5333"/>
                </a:lnTo>
              </a:path>
            </a:pathLst>
          </a:custGeom>
          <a:ln w="10667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" name="object 62"/>
          <p:cNvSpPr/>
          <p:nvPr/>
        </p:nvSpPr>
        <p:spPr>
          <a:xfrm>
            <a:off x="6799478" y="22728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" name="object 63"/>
          <p:cNvSpPr/>
          <p:nvPr/>
        </p:nvSpPr>
        <p:spPr>
          <a:xfrm>
            <a:off x="6799478" y="229872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" name="object 64"/>
          <p:cNvSpPr/>
          <p:nvPr/>
        </p:nvSpPr>
        <p:spPr>
          <a:xfrm>
            <a:off x="6799478" y="232460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" name="object 65"/>
          <p:cNvSpPr/>
          <p:nvPr/>
        </p:nvSpPr>
        <p:spPr>
          <a:xfrm>
            <a:off x="6799478" y="235049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" name="object 66"/>
          <p:cNvSpPr/>
          <p:nvPr/>
        </p:nvSpPr>
        <p:spPr>
          <a:xfrm>
            <a:off x="6799478" y="237636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" name="object 67"/>
          <p:cNvSpPr/>
          <p:nvPr/>
        </p:nvSpPr>
        <p:spPr>
          <a:xfrm>
            <a:off x="6799478" y="2402243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" name="object 68"/>
          <p:cNvSpPr/>
          <p:nvPr/>
        </p:nvSpPr>
        <p:spPr>
          <a:xfrm>
            <a:off x="6799478" y="242812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" name="object 69"/>
          <p:cNvSpPr/>
          <p:nvPr/>
        </p:nvSpPr>
        <p:spPr>
          <a:xfrm>
            <a:off x="71742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" name="object 70"/>
          <p:cNvSpPr/>
          <p:nvPr/>
        </p:nvSpPr>
        <p:spPr>
          <a:xfrm>
            <a:off x="74331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" name="object 71"/>
          <p:cNvSpPr/>
          <p:nvPr/>
        </p:nvSpPr>
        <p:spPr>
          <a:xfrm>
            <a:off x="769200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" name="object 72"/>
          <p:cNvSpPr/>
          <p:nvPr/>
        </p:nvSpPr>
        <p:spPr>
          <a:xfrm>
            <a:off x="79509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" name="object 73"/>
          <p:cNvSpPr/>
          <p:nvPr/>
        </p:nvSpPr>
        <p:spPr>
          <a:xfrm>
            <a:off x="820991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" name="object 74"/>
          <p:cNvSpPr/>
          <p:nvPr/>
        </p:nvSpPr>
        <p:spPr>
          <a:xfrm>
            <a:off x="84688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" name="object 75"/>
          <p:cNvSpPr/>
          <p:nvPr/>
        </p:nvSpPr>
        <p:spPr>
          <a:xfrm>
            <a:off x="87278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" name="object 76"/>
          <p:cNvSpPr/>
          <p:nvPr/>
        </p:nvSpPr>
        <p:spPr>
          <a:xfrm>
            <a:off x="89867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" name="object 77"/>
          <p:cNvSpPr/>
          <p:nvPr/>
        </p:nvSpPr>
        <p:spPr>
          <a:xfrm>
            <a:off x="92457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" name="object 78"/>
          <p:cNvSpPr/>
          <p:nvPr/>
        </p:nvSpPr>
        <p:spPr>
          <a:xfrm>
            <a:off x="95046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" name="object 79"/>
          <p:cNvSpPr/>
          <p:nvPr/>
        </p:nvSpPr>
        <p:spPr>
          <a:xfrm>
            <a:off x="97636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" name="object 80"/>
          <p:cNvSpPr/>
          <p:nvPr/>
        </p:nvSpPr>
        <p:spPr>
          <a:xfrm>
            <a:off x="100225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" name="object 81"/>
          <p:cNvSpPr/>
          <p:nvPr/>
        </p:nvSpPr>
        <p:spPr>
          <a:xfrm>
            <a:off x="1028141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" name="object 82"/>
          <p:cNvSpPr/>
          <p:nvPr/>
        </p:nvSpPr>
        <p:spPr>
          <a:xfrm>
            <a:off x="105403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" name="object 83"/>
          <p:cNvSpPr/>
          <p:nvPr/>
        </p:nvSpPr>
        <p:spPr>
          <a:xfrm>
            <a:off x="1079931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" name="object 84"/>
          <p:cNvSpPr/>
          <p:nvPr/>
        </p:nvSpPr>
        <p:spPr>
          <a:xfrm>
            <a:off x="110582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" name="object 85"/>
          <p:cNvSpPr/>
          <p:nvPr/>
        </p:nvSpPr>
        <p:spPr>
          <a:xfrm>
            <a:off x="113172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6" name="object 86"/>
          <p:cNvSpPr/>
          <p:nvPr/>
        </p:nvSpPr>
        <p:spPr>
          <a:xfrm>
            <a:off x="115761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7" name="object 87"/>
          <p:cNvSpPr/>
          <p:nvPr/>
        </p:nvSpPr>
        <p:spPr>
          <a:xfrm>
            <a:off x="118351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8" name="object 88"/>
          <p:cNvSpPr/>
          <p:nvPr/>
        </p:nvSpPr>
        <p:spPr>
          <a:xfrm>
            <a:off x="120940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" name="object 89"/>
          <p:cNvSpPr/>
          <p:nvPr/>
        </p:nvSpPr>
        <p:spPr>
          <a:xfrm>
            <a:off x="123530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0" name="object 90"/>
          <p:cNvSpPr/>
          <p:nvPr/>
        </p:nvSpPr>
        <p:spPr>
          <a:xfrm>
            <a:off x="126119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1" name="object 91"/>
          <p:cNvSpPr/>
          <p:nvPr/>
        </p:nvSpPr>
        <p:spPr>
          <a:xfrm>
            <a:off x="1287081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2" name="object 92"/>
          <p:cNvSpPr/>
          <p:nvPr/>
        </p:nvSpPr>
        <p:spPr>
          <a:xfrm>
            <a:off x="131297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" name="object 93"/>
          <p:cNvSpPr/>
          <p:nvPr/>
        </p:nvSpPr>
        <p:spPr>
          <a:xfrm>
            <a:off x="133887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4" name="object 94"/>
          <p:cNvSpPr/>
          <p:nvPr/>
        </p:nvSpPr>
        <p:spPr>
          <a:xfrm>
            <a:off x="136476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5" name="object 95"/>
          <p:cNvSpPr/>
          <p:nvPr/>
        </p:nvSpPr>
        <p:spPr>
          <a:xfrm>
            <a:off x="139066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6" name="object 96"/>
          <p:cNvSpPr/>
          <p:nvPr/>
        </p:nvSpPr>
        <p:spPr>
          <a:xfrm>
            <a:off x="141655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7" name="object 97"/>
          <p:cNvSpPr/>
          <p:nvPr/>
        </p:nvSpPr>
        <p:spPr>
          <a:xfrm>
            <a:off x="144245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8" name="object 98"/>
          <p:cNvSpPr/>
          <p:nvPr/>
        </p:nvSpPr>
        <p:spPr>
          <a:xfrm>
            <a:off x="146834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" name="object 99"/>
          <p:cNvSpPr/>
          <p:nvPr/>
        </p:nvSpPr>
        <p:spPr>
          <a:xfrm>
            <a:off x="149424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0" name="object 100"/>
          <p:cNvSpPr/>
          <p:nvPr/>
        </p:nvSpPr>
        <p:spPr>
          <a:xfrm>
            <a:off x="1520139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1" name="object 101"/>
          <p:cNvSpPr/>
          <p:nvPr/>
        </p:nvSpPr>
        <p:spPr>
          <a:xfrm>
            <a:off x="154603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2" name="object 102"/>
          <p:cNvSpPr/>
          <p:nvPr/>
        </p:nvSpPr>
        <p:spPr>
          <a:xfrm>
            <a:off x="157191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3" name="object 103"/>
          <p:cNvSpPr/>
          <p:nvPr/>
        </p:nvSpPr>
        <p:spPr>
          <a:xfrm>
            <a:off x="159781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4" name="object 104"/>
          <p:cNvSpPr/>
          <p:nvPr/>
        </p:nvSpPr>
        <p:spPr>
          <a:xfrm>
            <a:off x="162370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5" name="object 105"/>
          <p:cNvSpPr/>
          <p:nvPr/>
        </p:nvSpPr>
        <p:spPr>
          <a:xfrm>
            <a:off x="164960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6" name="object 106"/>
          <p:cNvSpPr/>
          <p:nvPr/>
        </p:nvSpPr>
        <p:spPr>
          <a:xfrm>
            <a:off x="167549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7" name="object 107"/>
          <p:cNvSpPr/>
          <p:nvPr/>
        </p:nvSpPr>
        <p:spPr>
          <a:xfrm>
            <a:off x="170139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8" name="object 108"/>
          <p:cNvSpPr/>
          <p:nvPr/>
        </p:nvSpPr>
        <p:spPr>
          <a:xfrm>
            <a:off x="172728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9" name="object 109"/>
          <p:cNvSpPr/>
          <p:nvPr/>
        </p:nvSpPr>
        <p:spPr>
          <a:xfrm>
            <a:off x="175318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0" name="object 110"/>
          <p:cNvSpPr/>
          <p:nvPr/>
        </p:nvSpPr>
        <p:spPr>
          <a:xfrm>
            <a:off x="1779079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1" name="object 111"/>
          <p:cNvSpPr/>
          <p:nvPr/>
        </p:nvSpPr>
        <p:spPr>
          <a:xfrm>
            <a:off x="180497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2" name="object 112"/>
          <p:cNvSpPr/>
          <p:nvPr/>
        </p:nvSpPr>
        <p:spPr>
          <a:xfrm>
            <a:off x="183085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3" name="object 113"/>
          <p:cNvSpPr/>
          <p:nvPr/>
        </p:nvSpPr>
        <p:spPr>
          <a:xfrm>
            <a:off x="185675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4" name="object 114"/>
          <p:cNvSpPr/>
          <p:nvPr/>
        </p:nvSpPr>
        <p:spPr>
          <a:xfrm>
            <a:off x="188264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5" name="object 115"/>
          <p:cNvSpPr/>
          <p:nvPr/>
        </p:nvSpPr>
        <p:spPr>
          <a:xfrm>
            <a:off x="190854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6" name="object 116"/>
          <p:cNvSpPr/>
          <p:nvPr/>
        </p:nvSpPr>
        <p:spPr>
          <a:xfrm>
            <a:off x="193443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7" name="object 117"/>
          <p:cNvSpPr/>
          <p:nvPr/>
        </p:nvSpPr>
        <p:spPr>
          <a:xfrm>
            <a:off x="196033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8" name="object 118"/>
          <p:cNvSpPr/>
          <p:nvPr/>
        </p:nvSpPr>
        <p:spPr>
          <a:xfrm>
            <a:off x="1986229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9" name="object 119"/>
          <p:cNvSpPr/>
          <p:nvPr/>
        </p:nvSpPr>
        <p:spPr>
          <a:xfrm>
            <a:off x="201212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0" name="object 120"/>
          <p:cNvSpPr/>
          <p:nvPr/>
        </p:nvSpPr>
        <p:spPr>
          <a:xfrm>
            <a:off x="2038019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1" name="object 121"/>
          <p:cNvSpPr/>
          <p:nvPr/>
        </p:nvSpPr>
        <p:spPr>
          <a:xfrm>
            <a:off x="2063915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2" name="object 122"/>
          <p:cNvSpPr/>
          <p:nvPr/>
        </p:nvSpPr>
        <p:spPr>
          <a:xfrm>
            <a:off x="208979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3" name="object 123"/>
          <p:cNvSpPr/>
          <p:nvPr/>
        </p:nvSpPr>
        <p:spPr>
          <a:xfrm>
            <a:off x="211569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4" name="object 124"/>
          <p:cNvSpPr/>
          <p:nvPr/>
        </p:nvSpPr>
        <p:spPr>
          <a:xfrm>
            <a:off x="214158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5" name="object 125"/>
          <p:cNvSpPr/>
          <p:nvPr/>
        </p:nvSpPr>
        <p:spPr>
          <a:xfrm>
            <a:off x="216748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6" name="object 126"/>
          <p:cNvSpPr/>
          <p:nvPr/>
        </p:nvSpPr>
        <p:spPr>
          <a:xfrm>
            <a:off x="219337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7" name="object 127"/>
          <p:cNvSpPr/>
          <p:nvPr/>
        </p:nvSpPr>
        <p:spPr>
          <a:xfrm>
            <a:off x="221927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8" name="object 128"/>
          <p:cNvSpPr/>
          <p:nvPr/>
        </p:nvSpPr>
        <p:spPr>
          <a:xfrm>
            <a:off x="2245169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9" name="object 129"/>
          <p:cNvSpPr/>
          <p:nvPr/>
        </p:nvSpPr>
        <p:spPr>
          <a:xfrm>
            <a:off x="227106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0" name="object 130"/>
          <p:cNvSpPr/>
          <p:nvPr/>
        </p:nvSpPr>
        <p:spPr>
          <a:xfrm>
            <a:off x="530980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1" name="object 131"/>
          <p:cNvSpPr/>
          <p:nvPr/>
        </p:nvSpPr>
        <p:spPr>
          <a:xfrm>
            <a:off x="5335701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2" name="object 132"/>
          <p:cNvSpPr/>
          <p:nvPr/>
        </p:nvSpPr>
        <p:spPr>
          <a:xfrm>
            <a:off x="536159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3" name="object 133"/>
          <p:cNvSpPr/>
          <p:nvPr/>
        </p:nvSpPr>
        <p:spPr>
          <a:xfrm>
            <a:off x="538749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4" name="object 134"/>
          <p:cNvSpPr/>
          <p:nvPr/>
        </p:nvSpPr>
        <p:spPr>
          <a:xfrm>
            <a:off x="541338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5" name="object 135"/>
          <p:cNvSpPr/>
          <p:nvPr/>
        </p:nvSpPr>
        <p:spPr>
          <a:xfrm>
            <a:off x="543928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6" name="object 136"/>
          <p:cNvSpPr/>
          <p:nvPr/>
        </p:nvSpPr>
        <p:spPr>
          <a:xfrm>
            <a:off x="546517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7" name="object 137"/>
          <p:cNvSpPr/>
          <p:nvPr/>
        </p:nvSpPr>
        <p:spPr>
          <a:xfrm>
            <a:off x="5491060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8" name="object 138"/>
          <p:cNvSpPr/>
          <p:nvPr/>
        </p:nvSpPr>
        <p:spPr>
          <a:xfrm>
            <a:off x="551695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9" name="object 139"/>
          <p:cNvSpPr/>
          <p:nvPr/>
        </p:nvSpPr>
        <p:spPr>
          <a:xfrm>
            <a:off x="5542851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0" name="object 140"/>
          <p:cNvSpPr/>
          <p:nvPr/>
        </p:nvSpPr>
        <p:spPr>
          <a:xfrm>
            <a:off x="556874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1" name="object 141"/>
          <p:cNvSpPr/>
          <p:nvPr/>
        </p:nvSpPr>
        <p:spPr>
          <a:xfrm>
            <a:off x="559464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2" name="object 142"/>
          <p:cNvSpPr/>
          <p:nvPr/>
        </p:nvSpPr>
        <p:spPr>
          <a:xfrm>
            <a:off x="562053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3" name="object 143"/>
          <p:cNvSpPr/>
          <p:nvPr/>
        </p:nvSpPr>
        <p:spPr>
          <a:xfrm>
            <a:off x="564643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4" name="object 144"/>
          <p:cNvSpPr/>
          <p:nvPr/>
        </p:nvSpPr>
        <p:spPr>
          <a:xfrm>
            <a:off x="567232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5" name="object 145"/>
          <p:cNvSpPr/>
          <p:nvPr/>
        </p:nvSpPr>
        <p:spPr>
          <a:xfrm>
            <a:off x="569822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6" name="object 146"/>
          <p:cNvSpPr/>
          <p:nvPr/>
        </p:nvSpPr>
        <p:spPr>
          <a:xfrm>
            <a:off x="572411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7" name="object 147"/>
          <p:cNvSpPr/>
          <p:nvPr/>
        </p:nvSpPr>
        <p:spPr>
          <a:xfrm>
            <a:off x="575001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8" name="object 148"/>
          <p:cNvSpPr/>
          <p:nvPr/>
        </p:nvSpPr>
        <p:spPr>
          <a:xfrm>
            <a:off x="577589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9" name="object 149"/>
          <p:cNvSpPr/>
          <p:nvPr/>
        </p:nvSpPr>
        <p:spPr>
          <a:xfrm>
            <a:off x="5801791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0" name="object 150"/>
          <p:cNvSpPr/>
          <p:nvPr/>
        </p:nvSpPr>
        <p:spPr>
          <a:xfrm>
            <a:off x="582768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1" name="object 151"/>
          <p:cNvSpPr/>
          <p:nvPr/>
        </p:nvSpPr>
        <p:spPr>
          <a:xfrm>
            <a:off x="585358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2" name="object 152"/>
          <p:cNvSpPr/>
          <p:nvPr/>
        </p:nvSpPr>
        <p:spPr>
          <a:xfrm>
            <a:off x="587947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3" name="object 153"/>
          <p:cNvSpPr/>
          <p:nvPr/>
        </p:nvSpPr>
        <p:spPr>
          <a:xfrm>
            <a:off x="590537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4" name="object 154"/>
          <p:cNvSpPr/>
          <p:nvPr/>
        </p:nvSpPr>
        <p:spPr>
          <a:xfrm>
            <a:off x="593126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5" name="object 155"/>
          <p:cNvSpPr/>
          <p:nvPr/>
        </p:nvSpPr>
        <p:spPr>
          <a:xfrm>
            <a:off x="595716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6" name="object 156"/>
          <p:cNvSpPr/>
          <p:nvPr/>
        </p:nvSpPr>
        <p:spPr>
          <a:xfrm>
            <a:off x="598305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7" name="object 157"/>
          <p:cNvSpPr/>
          <p:nvPr/>
        </p:nvSpPr>
        <p:spPr>
          <a:xfrm>
            <a:off x="600895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8" name="object 158"/>
          <p:cNvSpPr/>
          <p:nvPr/>
        </p:nvSpPr>
        <p:spPr>
          <a:xfrm>
            <a:off x="603483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9" name="object 159"/>
          <p:cNvSpPr/>
          <p:nvPr/>
        </p:nvSpPr>
        <p:spPr>
          <a:xfrm>
            <a:off x="6060731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0" name="object 160"/>
          <p:cNvSpPr/>
          <p:nvPr/>
        </p:nvSpPr>
        <p:spPr>
          <a:xfrm>
            <a:off x="608662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1" name="object 161"/>
          <p:cNvSpPr/>
          <p:nvPr/>
        </p:nvSpPr>
        <p:spPr>
          <a:xfrm>
            <a:off x="611252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2" name="object 162"/>
          <p:cNvSpPr/>
          <p:nvPr/>
        </p:nvSpPr>
        <p:spPr>
          <a:xfrm>
            <a:off x="613841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3" name="object 163"/>
          <p:cNvSpPr/>
          <p:nvPr/>
        </p:nvSpPr>
        <p:spPr>
          <a:xfrm>
            <a:off x="616431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4" name="object 164"/>
          <p:cNvSpPr/>
          <p:nvPr/>
        </p:nvSpPr>
        <p:spPr>
          <a:xfrm>
            <a:off x="619020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5" name="object 165"/>
          <p:cNvSpPr/>
          <p:nvPr/>
        </p:nvSpPr>
        <p:spPr>
          <a:xfrm>
            <a:off x="621610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6" name="object 166"/>
          <p:cNvSpPr/>
          <p:nvPr/>
        </p:nvSpPr>
        <p:spPr>
          <a:xfrm>
            <a:off x="6241999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7" name="object 167"/>
          <p:cNvSpPr/>
          <p:nvPr/>
        </p:nvSpPr>
        <p:spPr>
          <a:xfrm>
            <a:off x="626789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8" name="object 168"/>
          <p:cNvSpPr/>
          <p:nvPr/>
        </p:nvSpPr>
        <p:spPr>
          <a:xfrm>
            <a:off x="629377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9" name="object 169"/>
          <p:cNvSpPr/>
          <p:nvPr/>
        </p:nvSpPr>
        <p:spPr>
          <a:xfrm>
            <a:off x="631967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0" name="object 170"/>
          <p:cNvSpPr/>
          <p:nvPr/>
        </p:nvSpPr>
        <p:spPr>
          <a:xfrm>
            <a:off x="634556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1" name="object 171"/>
          <p:cNvSpPr/>
          <p:nvPr/>
        </p:nvSpPr>
        <p:spPr>
          <a:xfrm>
            <a:off x="637146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2" name="object 172"/>
          <p:cNvSpPr/>
          <p:nvPr/>
        </p:nvSpPr>
        <p:spPr>
          <a:xfrm>
            <a:off x="639735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3" name="object 173"/>
          <p:cNvSpPr/>
          <p:nvPr/>
        </p:nvSpPr>
        <p:spPr>
          <a:xfrm>
            <a:off x="642325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4" name="object 174"/>
          <p:cNvSpPr/>
          <p:nvPr/>
        </p:nvSpPr>
        <p:spPr>
          <a:xfrm>
            <a:off x="644914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5" name="object 175"/>
          <p:cNvSpPr/>
          <p:nvPr/>
        </p:nvSpPr>
        <p:spPr>
          <a:xfrm>
            <a:off x="647504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6" name="object 176"/>
          <p:cNvSpPr/>
          <p:nvPr/>
        </p:nvSpPr>
        <p:spPr>
          <a:xfrm>
            <a:off x="6500939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7" name="object 177"/>
          <p:cNvSpPr/>
          <p:nvPr/>
        </p:nvSpPr>
        <p:spPr>
          <a:xfrm>
            <a:off x="652683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8" name="object 178"/>
          <p:cNvSpPr/>
          <p:nvPr/>
        </p:nvSpPr>
        <p:spPr>
          <a:xfrm>
            <a:off x="6552730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9" name="object 179"/>
          <p:cNvSpPr/>
          <p:nvPr/>
        </p:nvSpPr>
        <p:spPr>
          <a:xfrm>
            <a:off x="657861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0" name="object 180"/>
          <p:cNvSpPr/>
          <p:nvPr/>
        </p:nvSpPr>
        <p:spPr>
          <a:xfrm>
            <a:off x="660450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1" name="object 181"/>
          <p:cNvSpPr/>
          <p:nvPr/>
        </p:nvSpPr>
        <p:spPr>
          <a:xfrm>
            <a:off x="663040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2" name="object 182"/>
          <p:cNvSpPr/>
          <p:nvPr/>
        </p:nvSpPr>
        <p:spPr>
          <a:xfrm>
            <a:off x="665629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3" name="object 183"/>
          <p:cNvSpPr/>
          <p:nvPr/>
        </p:nvSpPr>
        <p:spPr>
          <a:xfrm>
            <a:off x="668219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4" name="object 184"/>
          <p:cNvSpPr/>
          <p:nvPr/>
        </p:nvSpPr>
        <p:spPr>
          <a:xfrm>
            <a:off x="670808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5" name="object 185"/>
          <p:cNvSpPr/>
          <p:nvPr/>
        </p:nvSpPr>
        <p:spPr>
          <a:xfrm>
            <a:off x="673398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6" name="object 186"/>
          <p:cNvSpPr/>
          <p:nvPr/>
        </p:nvSpPr>
        <p:spPr>
          <a:xfrm>
            <a:off x="6759879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7" name="object 187"/>
          <p:cNvSpPr/>
          <p:nvPr/>
        </p:nvSpPr>
        <p:spPr>
          <a:xfrm>
            <a:off x="678577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8" name="object 188"/>
          <p:cNvSpPr/>
          <p:nvPr/>
        </p:nvSpPr>
        <p:spPr>
          <a:xfrm>
            <a:off x="71589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9" name="object 189"/>
          <p:cNvSpPr/>
          <p:nvPr/>
        </p:nvSpPr>
        <p:spPr>
          <a:xfrm>
            <a:off x="74179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0" name="object 190"/>
          <p:cNvSpPr/>
          <p:nvPr/>
        </p:nvSpPr>
        <p:spPr>
          <a:xfrm>
            <a:off x="76767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1" name="object 191"/>
          <p:cNvSpPr/>
          <p:nvPr/>
        </p:nvSpPr>
        <p:spPr>
          <a:xfrm>
            <a:off x="79357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2" name="object 192"/>
          <p:cNvSpPr/>
          <p:nvPr/>
        </p:nvSpPr>
        <p:spPr>
          <a:xfrm>
            <a:off x="81946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3" name="object 193"/>
          <p:cNvSpPr/>
          <p:nvPr/>
        </p:nvSpPr>
        <p:spPr>
          <a:xfrm>
            <a:off x="84536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4" name="object 194"/>
          <p:cNvSpPr/>
          <p:nvPr/>
        </p:nvSpPr>
        <p:spPr>
          <a:xfrm>
            <a:off x="87125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5" name="object 195"/>
          <p:cNvSpPr/>
          <p:nvPr/>
        </p:nvSpPr>
        <p:spPr>
          <a:xfrm>
            <a:off x="89715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6" name="object 196"/>
          <p:cNvSpPr/>
          <p:nvPr/>
        </p:nvSpPr>
        <p:spPr>
          <a:xfrm>
            <a:off x="92304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7" name="object 197"/>
          <p:cNvSpPr/>
          <p:nvPr/>
        </p:nvSpPr>
        <p:spPr>
          <a:xfrm>
            <a:off x="94894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8" name="object 198"/>
          <p:cNvSpPr/>
          <p:nvPr/>
        </p:nvSpPr>
        <p:spPr>
          <a:xfrm>
            <a:off x="97483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9" name="object 199"/>
          <p:cNvSpPr/>
          <p:nvPr/>
        </p:nvSpPr>
        <p:spPr>
          <a:xfrm>
            <a:off x="100073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0" name="object 200"/>
          <p:cNvSpPr/>
          <p:nvPr/>
        </p:nvSpPr>
        <p:spPr>
          <a:xfrm>
            <a:off x="102662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1" name="object 201"/>
          <p:cNvSpPr/>
          <p:nvPr/>
        </p:nvSpPr>
        <p:spPr>
          <a:xfrm>
            <a:off x="105251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2" name="object 202"/>
          <p:cNvSpPr/>
          <p:nvPr/>
        </p:nvSpPr>
        <p:spPr>
          <a:xfrm>
            <a:off x="107840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3" name="object 203"/>
          <p:cNvSpPr/>
          <p:nvPr/>
        </p:nvSpPr>
        <p:spPr>
          <a:xfrm>
            <a:off x="110430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4" name="object 204"/>
          <p:cNvSpPr/>
          <p:nvPr/>
        </p:nvSpPr>
        <p:spPr>
          <a:xfrm>
            <a:off x="113019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5" name="object 205"/>
          <p:cNvSpPr/>
          <p:nvPr/>
        </p:nvSpPr>
        <p:spPr>
          <a:xfrm>
            <a:off x="115609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6" name="object 206"/>
          <p:cNvSpPr/>
          <p:nvPr/>
        </p:nvSpPr>
        <p:spPr>
          <a:xfrm>
            <a:off x="118198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7" name="object 207"/>
          <p:cNvSpPr/>
          <p:nvPr/>
        </p:nvSpPr>
        <p:spPr>
          <a:xfrm>
            <a:off x="120788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8" name="object 208"/>
          <p:cNvSpPr/>
          <p:nvPr/>
        </p:nvSpPr>
        <p:spPr>
          <a:xfrm>
            <a:off x="123377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9" name="object 209"/>
          <p:cNvSpPr/>
          <p:nvPr/>
        </p:nvSpPr>
        <p:spPr>
          <a:xfrm>
            <a:off x="125967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0" name="object 210"/>
          <p:cNvSpPr/>
          <p:nvPr/>
        </p:nvSpPr>
        <p:spPr>
          <a:xfrm>
            <a:off x="128557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1" name="object 211"/>
          <p:cNvSpPr/>
          <p:nvPr/>
        </p:nvSpPr>
        <p:spPr>
          <a:xfrm>
            <a:off x="131145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2" name="object 212"/>
          <p:cNvSpPr/>
          <p:nvPr/>
        </p:nvSpPr>
        <p:spPr>
          <a:xfrm>
            <a:off x="133734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3" name="object 213"/>
          <p:cNvSpPr/>
          <p:nvPr/>
        </p:nvSpPr>
        <p:spPr>
          <a:xfrm>
            <a:off x="136324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4" name="object 214"/>
          <p:cNvSpPr/>
          <p:nvPr/>
        </p:nvSpPr>
        <p:spPr>
          <a:xfrm>
            <a:off x="138913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5" name="object 215"/>
          <p:cNvSpPr/>
          <p:nvPr/>
        </p:nvSpPr>
        <p:spPr>
          <a:xfrm>
            <a:off x="141503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6" name="object 216"/>
          <p:cNvSpPr/>
          <p:nvPr/>
        </p:nvSpPr>
        <p:spPr>
          <a:xfrm>
            <a:off x="144092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7" name="object 217"/>
          <p:cNvSpPr/>
          <p:nvPr/>
        </p:nvSpPr>
        <p:spPr>
          <a:xfrm>
            <a:off x="146682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8" name="object 218"/>
          <p:cNvSpPr/>
          <p:nvPr/>
        </p:nvSpPr>
        <p:spPr>
          <a:xfrm>
            <a:off x="149271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9" name="object 219"/>
          <p:cNvSpPr/>
          <p:nvPr/>
        </p:nvSpPr>
        <p:spPr>
          <a:xfrm>
            <a:off x="151861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0" name="object 220"/>
          <p:cNvSpPr/>
          <p:nvPr/>
        </p:nvSpPr>
        <p:spPr>
          <a:xfrm>
            <a:off x="154451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1" name="object 221"/>
          <p:cNvSpPr/>
          <p:nvPr/>
        </p:nvSpPr>
        <p:spPr>
          <a:xfrm>
            <a:off x="157039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2" name="object 222"/>
          <p:cNvSpPr/>
          <p:nvPr/>
        </p:nvSpPr>
        <p:spPr>
          <a:xfrm>
            <a:off x="159628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3" name="object 223"/>
          <p:cNvSpPr/>
          <p:nvPr/>
        </p:nvSpPr>
        <p:spPr>
          <a:xfrm>
            <a:off x="162218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4" name="object 224"/>
          <p:cNvSpPr/>
          <p:nvPr/>
        </p:nvSpPr>
        <p:spPr>
          <a:xfrm>
            <a:off x="164807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5" name="object 225"/>
          <p:cNvSpPr/>
          <p:nvPr/>
        </p:nvSpPr>
        <p:spPr>
          <a:xfrm>
            <a:off x="167397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6" name="object 226"/>
          <p:cNvSpPr/>
          <p:nvPr/>
        </p:nvSpPr>
        <p:spPr>
          <a:xfrm>
            <a:off x="169986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7" name="object 227"/>
          <p:cNvSpPr/>
          <p:nvPr/>
        </p:nvSpPr>
        <p:spPr>
          <a:xfrm>
            <a:off x="172576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8" name="object 228"/>
          <p:cNvSpPr/>
          <p:nvPr/>
        </p:nvSpPr>
        <p:spPr>
          <a:xfrm>
            <a:off x="175166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9" name="object 229"/>
          <p:cNvSpPr/>
          <p:nvPr/>
        </p:nvSpPr>
        <p:spPr>
          <a:xfrm>
            <a:off x="177755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0" name="object 230"/>
          <p:cNvSpPr/>
          <p:nvPr/>
        </p:nvSpPr>
        <p:spPr>
          <a:xfrm>
            <a:off x="180345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1" name="object 231"/>
          <p:cNvSpPr/>
          <p:nvPr/>
        </p:nvSpPr>
        <p:spPr>
          <a:xfrm>
            <a:off x="182934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2" name="object 232"/>
          <p:cNvSpPr/>
          <p:nvPr/>
        </p:nvSpPr>
        <p:spPr>
          <a:xfrm>
            <a:off x="185522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3" name="object 233"/>
          <p:cNvSpPr/>
          <p:nvPr/>
        </p:nvSpPr>
        <p:spPr>
          <a:xfrm>
            <a:off x="188112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4" name="object 234"/>
          <p:cNvSpPr/>
          <p:nvPr/>
        </p:nvSpPr>
        <p:spPr>
          <a:xfrm>
            <a:off x="190701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5" name="object 235"/>
          <p:cNvSpPr/>
          <p:nvPr/>
        </p:nvSpPr>
        <p:spPr>
          <a:xfrm>
            <a:off x="193291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6" name="object 236"/>
          <p:cNvSpPr/>
          <p:nvPr/>
        </p:nvSpPr>
        <p:spPr>
          <a:xfrm>
            <a:off x="195880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7" name="object 237"/>
          <p:cNvSpPr/>
          <p:nvPr/>
        </p:nvSpPr>
        <p:spPr>
          <a:xfrm>
            <a:off x="198470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8" name="object 238"/>
          <p:cNvSpPr/>
          <p:nvPr/>
        </p:nvSpPr>
        <p:spPr>
          <a:xfrm>
            <a:off x="201060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9" name="object 239"/>
          <p:cNvSpPr/>
          <p:nvPr/>
        </p:nvSpPr>
        <p:spPr>
          <a:xfrm>
            <a:off x="203649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0" name="object 240"/>
          <p:cNvSpPr/>
          <p:nvPr/>
        </p:nvSpPr>
        <p:spPr>
          <a:xfrm>
            <a:off x="206239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1" name="object 241"/>
          <p:cNvSpPr/>
          <p:nvPr/>
        </p:nvSpPr>
        <p:spPr>
          <a:xfrm>
            <a:off x="208828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2" name="object 242"/>
          <p:cNvSpPr/>
          <p:nvPr/>
        </p:nvSpPr>
        <p:spPr>
          <a:xfrm>
            <a:off x="211416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3" name="object 243"/>
          <p:cNvSpPr/>
          <p:nvPr/>
        </p:nvSpPr>
        <p:spPr>
          <a:xfrm>
            <a:off x="214006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4" name="object 244"/>
          <p:cNvSpPr/>
          <p:nvPr/>
        </p:nvSpPr>
        <p:spPr>
          <a:xfrm>
            <a:off x="216595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5" name="object 245"/>
          <p:cNvSpPr/>
          <p:nvPr/>
        </p:nvSpPr>
        <p:spPr>
          <a:xfrm>
            <a:off x="219185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6" name="object 246"/>
          <p:cNvSpPr/>
          <p:nvPr/>
        </p:nvSpPr>
        <p:spPr>
          <a:xfrm>
            <a:off x="221775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7" name="object 247"/>
          <p:cNvSpPr/>
          <p:nvPr/>
        </p:nvSpPr>
        <p:spPr>
          <a:xfrm>
            <a:off x="224364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8" name="object 248"/>
          <p:cNvSpPr/>
          <p:nvPr/>
        </p:nvSpPr>
        <p:spPr>
          <a:xfrm>
            <a:off x="226954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9" name="object 249"/>
          <p:cNvSpPr/>
          <p:nvPr/>
        </p:nvSpPr>
        <p:spPr>
          <a:xfrm>
            <a:off x="229543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0" name="object 250"/>
          <p:cNvSpPr/>
          <p:nvPr/>
        </p:nvSpPr>
        <p:spPr>
          <a:xfrm>
            <a:off x="232133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1" name="object 251"/>
          <p:cNvSpPr/>
          <p:nvPr/>
        </p:nvSpPr>
        <p:spPr>
          <a:xfrm>
            <a:off x="234722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2" name="object 252"/>
          <p:cNvSpPr/>
          <p:nvPr/>
        </p:nvSpPr>
        <p:spPr>
          <a:xfrm>
            <a:off x="237312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3" name="object 253"/>
          <p:cNvSpPr/>
          <p:nvPr/>
        </p:nvSpPr>
        <p:spPr>
          <a:xfrm>
            <a:off x="239900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4" name="object 254"/>
          <p:cNvSpPr/>
          <p:nvPr/>
        </p:nvSpPr>
        <p:spPr>
          <a:xfrm>
            <a:off x="242489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5" name="object 255"/>
          <p:cNvSpPr/>
          <p:nvPr/>
        </p:nvSpPr>
        <p:spPr>
          <a:xfrm>
            <a:off x="245079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6" name="object 256"/>
          <p:cNvSpPr/>
          <p:nvPr/>
        </p:nvSpPr>
        <p:spPr>
          <a:xfrm>
            <a:off x="247669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7" name="object 257"/>
          <p:cNvSpPr/>
          <p:nvPr/>
        </p:nvSpPr>
        <p:spPr>
          <a:xfrm>
            <a:off x="250258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8" name="object 258"/>
          <p:cNvSpPr/>
          <p:nvPr/>
        </p:nvSpPr>
        <p:spPr>
          <a:xfrm>
            <a:off x="252848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9" name="object 259"/>
          <p:cNvSpPr/>
          <p:nvPr/>
        </p:nvSpPr>
        <p:spPr>
          <a:xfrm>
            <a:off x="255437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0" name="object 260"/>
          <p:cNvSpPr/>
          <p:nvPr/>
        </p:nvSpPr>
        <p:spPr>
          <a:xfrm>
            <a:off x="258027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1" name="object 261"/>
          <p:cNvSpPr/>
          <p:nvPr/>
        </p:nvSpPr>
        <p:spPr>
          <a:xfrm>
            <a:off x="260616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2" name="object 262"/>
          <p:cNvSpPr/>
          <p:nvPr/>
        </p:nvSpPr>
        <p:spPr>
          <a:xfrm>
            <a:off x="263206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3" name="object 263"/>
          <p:cNvSpPr/>
          <p:nvPr/>
        </p:nvSpPr>
        <p:spPr>
          <a:xfrm>
            <a:off x="265794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4" name="object 264"/>
          <p:cNvSpPr/>
          <p:nvPr/>
        </p:nvSpPr>
        <p:spPr>
          <a:xfrm>
            <a:off x="268384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5" name="object 265"/>
          <p:cNvSpPr/>
          <p:nvPr/>
        </p:nvSpPr>
        <p:spPr>
          <a:xfrm>
            <a:off x="270973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6" name="object 266"/>
          <p:cNvSpPr/>
          <p:nvPr/>
        </p:nvSpPr>
        <p:spPr>
          <a:xfrm>
            <a:off x="273563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7" name="object 267"/>
          <p:cNvSpPr/>
          <p:nvPr/>
        </p:nvSpPr>
        <p:spPr>
          <a:xfrm>
            <a:off x="276152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8" name="object 268"/>
          <p:cNvSpPr/>
          <p:nvPr/>
        </p:nvSpPr>
        <p:spPr>
          <a:xfrm>
            <a:off x="278742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9" name="object 269"/>
          <p:cNvSpPr/>
          <p:nvPr/>
        </p:nvSpPr>
        <p:spPr>
          <a:xfrm>
            <a:off x="281331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0" name="object 270"/>
          <p:cNvSpPr/>
          <p:nvPr/>
        </p:nvSpPr>
        <p:spPr>
          <a:xfrm>
            <a:off x="283921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1" name="object 271"/>
          <p:cNvSpPr/>
          <p:nvPr/>
        </p:nvSpPr>
        <p:spPr>
          <a:xfrm>
            <a:off x="286510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2" name="object 272"/>
          <p:cNvSpPr/>
          <p:nvPr/>
        </p:nvSpPr>
        <p:spPr>
          <a:xfrm>
            <a:off x="289100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3" name="object 273"/>
          <p:cNvSpPr/>
          <p:nvPr/>
        </p:nvSpPr>
        <p:spPr>
          <a:xfrm>
            <a:off x="291688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4" name="object 274"/>
          <p:cNvSpPr/>
          <p:nvPr/>
        </p:nvSpPr>
        <p:spPr>
          <a:xfrm>
            <a:off x="294278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5" name="object 275"/>
          <p:cNvSpPr/>
          <p:nvPr/>
        </p:nvSpPr>
        <p:spPr>
          <a:xfrm>
            <a:off x="296867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6" name="object 276"/>
          <p:cNvSpPr/>
          <p:nvPr/>
        </p:nvSpPr>
        <p:spPr>
          <a:xfrm>
            <a:off x="299457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7" name="object 277"/>
          <p:cNvSpPr/>
          <p:nvPr/>
        </p:nvSpPr>
        <p:spPr>
          <a:xfrm>
            <a:off x="302046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8" name="object 278"/>
          <p:cNvSpPr/>
          <p:nvPr/>
        </p:nvSpPr>
        <p:spPr>
          <a:xfrm>
            <a:off x="304636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9" name="object 279"/>
          <p:cNvSpPr/>
          <p:nvPr/>
        </p:nvSpPr>
        <p:spPr>
          <a:xfrm>
            <a:off x="307225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0" name="object 280"/>
          <p:cNvSpPr/>
          <p:nvPr/>
        </p:nvSpPr>
        <p:spPr>
          <a:xfrm>
            <a:off x="309815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1" name="object 281"/>
          <p:cNvSpPr/>
          <p:nvPr/>
        </p:nvSpPr>
        <p:spPr>
          <a:xfrm>
            <a:off x="312404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2" name="object 282"/>
          <p:cNvSpPr/>
          <p:nvPr/>
        </p:nvSpPr>
        <p:spPr>
          <a:xfrm>
            <a:off x="314994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3" name="object 283"/>
          <p:cNvSpPr/>
          <p:nvPr/>
        </p:nvSpPr>
        <p:spPr>
          <a:xfrm>
            <a:off x="317583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4" name="object 284"/>
          <p:cNvSpPr/>
          <p:nvPr/>
        </p:nvSpPr>
        <p:spPr>
          <a:xfrm>
            <a:off x="320172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5" name="object 285"/>
          <p:cNvSpPr/>
          <p:nvPr/>
        </p:nvSpPr>
        <p:spPr>
          <a:xfrm>
            <a:off x="322761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6" name="object 286"/>
          <p:cNvSpPr/>
          <p:nvPr/>
        </p:nvSpPr>
        <p:spPr>
          <a:xfrm>
            <a:off x="325351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7" name="object 287"/>
          <p:cNvSpPr/>
          <p:nvPr/>
        </p:nvSpPr>
        <p:spPr>
          <a:xfrm>
            <a:off x="327940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8" name="object 288"/>
          <p:cNvSpPr/>
          <p:nvPr/>
        </p:nvSpPr>
        <p:spPr>
          <a:xfrm>
            <a:off x="330530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9" name="object 289"/>
          <p:cNvSpPr/>
          <p:nvPr/>
        </p:nvSpPr>
        <p:spPr>
          <a:xfrm>
            <a:off x="333119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0" name="object 290"/>
          <p:cNvSpPr/>
          <p:nvPr/>
        </p:nvSpPr>
        <p:spPr>
          <a:xfrm>
            <a:off x="335709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1" name="object 291"/>
          <p:cNvSpPr/>
          <p:nvPr/>
        </p:nvSpPr>
        <p:spPr>
          <a:xfrm>
            <a:off x="338298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2" name="object 292"/>
          <p:cNvSpPr/>
          <p:nvPr/>
        </p:nvSpPr>
        <p:spPr>
          <a:xfrm>
            <a:off x="340888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3" name="object 293"/>
          <p:cNvSpPr/>
          <p:nvPr/>
        </p:nvSpPr>
        <p:spPr>
          <a:xfrm>
            <a:off x="343477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4" name="object 294"/>
          <p:cNvSpPr/>
          <p:nvPr/>
        </p:nvSpPr>
        <p:spPr>
          <a:xfrm>
            <a:off x="346066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5" name="object 295"/>
          <p:cNvSpPr/>
          <p:nvPr/>
        </p:nvSpPr>
        <p:spPr>
          <a:xfrm>
            <a:off x="348655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6" name="object 296"/>
          <p:cNvSpPr/>
          <p:nvPr/>
        </p:nvSpPr>
        <p:spPr>
          <a:xfrm>
            <a:off x="351245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7" name="object 297"/>
          <p:cNvSpPr/>
          <p:nvPr/>
        </p:nvSpPr>
        <p:spPr>
          <a:xfrm>
            <a:off x="353834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8" name="object 298"/>
          <p:cNvSpPr/>
          <p:nvPr/>
        </p:nvSpPr>
        <p:spPr>
          <a:xfrm>
            <a:off x="356424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9" name="object 299"/>
          <p:cNvSpPr/>
          <p:nvPr/>
        </p:nvSpPr>
        <p:spPr>
          <a:xfrm>
            <a:off x="359013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0" name="object 300"/>
          <p:cNvSpPr/>
          <p:nvPr/>
        </p:nvSpPr>
        <p:spPr>
          <a:xfrm>
            <a:off x="361603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1" name="object 301"/>
          <p:cNvSpPr/>
          <p:nvPr/>
        </p:nvSpPr>
        <p:spPr>
          <a:xfrm>
            <a:off x="364192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2" name="object 302"/>
          <p:cNvSpPr/>
          <p:nvPr/>
        </p:nvSpPr>
        <p:spPr>
          <a:xfrm>
            <a:off x="366782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3" name="object 303"/>
          <p:cNvSpPr/>
          <p:nvPr/>
        </p:nvSpPr>
        <p:spPr>
          <a:xfrm>
            <a:off x="369371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4" name="object 304"/>
          <p:cNvSpPr/>
          <p:nvPr/>
        </p:nvSpPr>
        <p:spPr>
          <a:xfrm>
            <a:off x="371960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5" name="object 305"/>
          <p:cNvSpPr/>
          <p:nvPr/>
        </p:nvSpPr>
        <p:spPr>
          <a:xfrm>
            <a:off x="374549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6" name="object 306"/>
          <p:cNvSpPr/>
          <p:nvPr/>
        </p:nvSpPr>
        <p:spPr>
          <a:xfrm>
            <a:off x="377139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7" name="object 307"/>
          <p:cNvSpPr/>
          <p:nvPr/>
        </p:nvSpPr>
        <p:spPr>
          <a:xfrm>
            <a:off x="379728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8" name="object 308"/>
          <p:cNvSpPr/>
          <p:nvPr/>
        </p:nvSpPr>
        <p:spPr>
          <a:xfrm>
            <a:off x="382318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9" name="object 309"/>
          <p:cNvSpPr/>
          <p:nvPr/>
        </p:nvSpPr>
        <p:spPr>
          <a:xfrm>
            <a:off x="384907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0" name="object 310"/>
          <p:cNvSpPr/>
          <p:nvPr/>
        </p:nvSpPr>
        <p:spPr>
          <a:xfrm>
            <a:off x="387497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1" name="object 311"/>
          <p:cNvSpPr/>
          <p:nvPr/>
        </p:nvSpPr>
        <p:spPr>
          <a:xfrm>
            <a:off x="390086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2" name="object 312"/>
          <p:cNvSpPr/>
          <p:nvPr/>
        </p:nvSpPr>
        <p:spPr>
          <a:xfrm>
            <a:off x="392676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3" name="object 313"/>
          <p:cNvSpPr/>
          <p:nvPr/>
        </p:nvSpPr>
        <p:spPr>
          <a:xfrm>
            <a:off x="395265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4" name="object 314"/>
          <p:cNvSpPr/>
          <p:nvPr/>
        </p:nvSpPr>
        <p:spPr>
          <a:xfrm>
            <a:off x="397855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5" name="object 315"/>
          <p:cNvSpPr/>
          <p:nvPr/>
        </p:nvSpPr>
        <p:spPr>
          <a:xfrm>
            <a:off x="400443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6" name="object 316"/>
          <p:cNvSpPr/>
          <p:nvPr/>
        </p:nvSpPr>
        <p:spPr>
          <a:xfrm>
            <a:off x="403033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7" name="object 317"/>
          <p:cNvSpPr/>
          <p:nvPr/>
        </p:nvSpPr>
        <p:spPr>
          <a:xfrm>
            <a:off x="405622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8" name="object 318"/>
          <p:cNvSpPr/>
          <p:nvPr/>
        </p:nvSpPr>
        <p:spPr>
          <a:xfrm>
            <a:off x="408212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9" name="object 319"/>
          <p:cNvSpPr/>
          <p:nvPr/>
        </p:nvSpPr>
        <p:spPr>
          <a:xfrm>
            <a:off x="410801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0" name="object 320"/>
          <p:cNvSpPr/>
          <p:nvPr/>
        </p:nvSpPr>
        <p:spPr>
          <a:xfrm>
            <a:off x="413391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1" name="object 321"/>
          <p:cNvSpPr/>
          <p:nvPr/>
        </p:nvSpPr>
        <p:spPr>
          <a:xfrm>
            <a:off x="415980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2" name="object 322"/>
          <p:cNvSpPr/>
          <p:nvPr/>
        </p:nvSpPr>
        <p:spPr>
          <a:xfrm>
            <a:off x="418570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3" name="object 323"/>
          <p:cNvSpPr/>
          <p:nvPr/>
        </p:nvSpPr>
        <p:spPr>
          <a:xfrm>
            <a:off x="421159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4" name="object 324"/>
          <p:cNvSpPr/>
          <p:nvPr/>
        </p:nvSpPr>
        <p:spPr>
          <a:xfrm>
            <a:off x="423749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5" name="object 325"/>
          <p:cNvSpPr/>
          <p:nvPr/>
        </p:nvSpPr>
        <p:spPr>
          <a:xfrm>
            <a:off x="426337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6" name="object 326"/>
          <p:cNvSpPr/>
          <p:nvPr/>
        </p:nvSpPr>
        <p:spPr>
          <a:xfrm>
            <a:off x="428927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7" name="object 327"/>
          <p:cNvSpPr/>
          <p:nvPr/>
        </p:nvSpPr>
        <p:spPr>
          <a:xfrm>
            <a:off x="431516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8" name="object 328"/>
          <p:cNvSpPr/>
          <p:nvPr/>
        </p:nvSpPr>
        <p:spPr>
          <a:xfrm>
            <a:off x="434106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9" name="object 329"/>
          <p:cNvSpPr/>
          <p:nvPr/>
        </p:nvSpPr>
        <p:spPr>
          <a:xfrm>
            <a:off x="436695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0" name="object 330"/>
          <p:cNvSpPr/>
          <p:nvPr/>
        </p:nvSpPr>
        <p:spPr>
          <a:xfrm>
            <a:off x="439285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1" name="object 331"/>
          <p:cNvSpPr/>
          <p:nvPr/>
        </p:nvSpPr>
        <p:spPr>
          <a:xfrm>
            <a:off x="441874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2" name="object 332"/>
          <p:cNvSpPr/>
          <p:nvPr/>
        </p:nvSpPr>
        <p:spPr>
          <a:xfrm>
            <a:off x="444464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3" name="object 333"/>
          <p:cNvSpPr/>
          <p:nvPr/>
        </p:nvSpPr>
        <p:spPr>
          <a:xfrm>
            <a:off x="447053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4" name="object 334"/>
          <p:cNvSpPr/>
          <p:nvPr/>
        </p:nvSpPr>
        <p:spPr>
          <a:xfrm>
            <a:off x="449643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5" name="object 335"/>
          <p:cNvSpPr/>
          <p:nvPr/>
        </p:nvSpPr>
        <p:spPr>
          <a:xfrm>
            <a:off x="452233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6" name="object 336"/>
          <p:cNvSpPr/>
          <p:nvPr/>
        </p:nvSpPr>
        <p:spPr>
          <a:xfrm>
            <a:off x="454821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7" name="object 337"/>
          <p:cNvSpPr/>
          <p:nvPr/>
        </p:nvSpPr>
        <p:spPr>
          <a:xfrm>
            <a:off x="457410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8" name="object 338"/>
          <p:cNvSpPr/>
          <p:nvPr/>
        </p:nvSpPr>
        <p:spPr>
          <a:xfrm>
            <a:off x="460000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9" name="object 339"/>
          <p:cNvSpPr/>
          <p:nvPr/>
        </p:nvSpPr>
        <p:spPr>
          <a:xfrm>
            <a:off x="462589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0" name="object 340"/>
          <p:cNvSpPr/>
          <p:nvPr/>
        </p:nvSpPr>
        <p:spPr>
          <a:xfrm>
            <a:off x="465179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1" name="object 341"/>
          <p:cNvSpPr/>
          <p:nvPr/>
        </p:nvSpPr>
        <p:spPr>
          <a:xfrm>
            <a:off x="467768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2" name="object 342"/>
          <p:cNvSpPr/>
          <p:nvPr/>
        </p:nvSpPr>
        <p:spPr>
          <a:xfrm>
            <a:off x="470358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3" name="object 343"/>
          <p:cNvSpPr/>
          <p:nvPr/>
        </p:nvSpPr>
        <p:spPr>
          <a:xfrm>
            <a:off x="472947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4" name="object 344"/>
          <p:cNvSpPr/>
          <p:nvPr/>
        </p:nvSpPr>
        <p:spPr>
          <a:xfrm>
            <a:off x="475537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5" name="object 345"/>
          <p:cNvSpPr/>
          <p:nvPr/>
        </p:nvSpPr>
        <p:spPr>
          <a:xfrm>
            <a:off x="478127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6" name="object 346"/>
          <p:cNvSpPr/>
          <p:nvPr/>
        </p:nvSpPr>
        <p:spPr>
          <a:xfrm>
            <a:off x="480715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7" name="object 347"/>
          <p:cNvSpPr/>
          <p:nvPr/>
        </p:nvSpPr>
        <p:spPr>
          <a:xfrm>
            <a:off x="483304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8" name="object 348"/>
          <p:cNvSpPr/>
          <p:nvPr/>
        </p:nvSpPr>
        <p:spPr>
          <a:xfrm>
            <a:off x="485894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9" name="object 349"/>
          <p:cNvSpPr/>
          <p:nvPr/>
        </p:nvSpPr>
        <p:spPr>
          <a:xfrm>
            <a:off x="488483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0" name="object 350"/>
          <p:cNvSpPr/>
          <p:nvPr/>
        </p:nvSpPr>
        <p:spPr>
          <a:xfrm>
            <a:off x="491073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1" name="object 351"/>
          <p:cNvSpPr/>
          <p:nvPr/>
        </p:nvSpPr>
        <p:spPr>
          <a:xfrm>
            <a:off x="493662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2" name="object 352"/>
          <p:cNvSpPr/>
          <p:nvPr/>
        </p:nvSpPr>
        <p:spPr>
          <a:xfrm>
            <a:off x="496252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3" name="object 353"/>
          <p:cNvSpPr/>
          <p:nvPr/>
        </p:nvSpPr>
        <p:spPr>
          <a:xfrm>
            <a:off x="498842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4" name="object 354"/>
          <p:cNvSpPr/>
          <p:nvPr/>
        </p:nvSpPr>
        <p:spPr>
          <a:xfrm>
            <a:off x="501431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5" name="object 355"/>
          <p:cNvSpPr/>
          <p:nvPr/>
        </p:nvSpPr>
        <p:spPr>
          <a:xfrm>
            <a:off x="504021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6" name="object 356"/>
          <p:cNvSpPr/>
          <p:nvPr/>
        </p:nvSpPr>
        <p:spPr>
          <a:xfrm>
            <a:off x="506609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7" name="object 357"/>
          <p:cNvSpPr/>
          <p:nvPr/>
        </p:nvSpPr>
        <p:spPr>
          <a:xfrm>
            <a:off x="509198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8" name="object 358"/>
          <p:cNvSpPr/>
          <p:nvPr/>
        </p:nvSpPr>
        <p:spPr>
          <a:xfrm>
            <a:off x="511788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9" name="object 359"/>
          <p:cNvSpPr/>
          <p:nvPr/>
        </p:nvSpPr>
        <p:spPr>
          <a:xfrm>
            <a:off x="514377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0" name="object 360"/>
          <p:cNvSpPr/>
          <p:nvPr/>
        </p:nvSpPr>
        <p:spPr>
          <a:xfrm>
            <a:off x="516967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1" name="object 361"/>
          <p:cNvSpPr/>
          <p:nvPr/>
        </p:nvSpPr>
        <p:spPr>
          <a:xfrm>
            <a:off x="519557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2" name="object 362"/>
          <p:cNvSpPr/>
          <p:nvPr/>
        </p:nvSpPr>
        <p:spPr>
          <a:xfrm>
            <a:off x="522146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3" name="object 363"/>
          <p:cNvSpPr/>
          <p:nvPr/>
        </p:nvSpPr>
        <p:spPr>
          <a:xfrm>
            <a:off x="524736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4" name="object 364"/>
          <p:cNvSpPr/>
          <p:nvPr/>
        </p:nvSpPr>
        <p:spPr>
          <a:xfrm>
            <a:off x="527325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5" name="object 365"/>
          <p:cNvSpPr/>
          <p:nvPr/>
        </p:nvSpPr>
        <p:spPr>
          <a:xfrm>
            <a:off x="529915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6" name="object 366"/>
          <p:cNvSpPr/>
          <p:nvPr/>
        </p:nvSpPr>
        <p:spPr>
          <a:xfrm>
            <a:off x="532503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7" name="object 367"/>
          <p:cNvSpPr/>
          <p:nvPr/>
        </p:nvSpPr>
        <p:spPr>
          <a:xfrm>
            <a:off x="535092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8" name="object 368"/>
          <p:cNvSpPr/>
          <p:nvPr/>
        </p:nvSpPr>
        <p:spPr>
          <a:xfrm>
            <a:off x="537682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9" name="object 369"/>
          <p:cNvSpPr/>
          <p:nvPr/>
        </p:nvSpPr>
        <p:spPr>
          <a:xfrm>
            <a:off x="540271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0" name="object 370"/>
          <p:cNvSpPr/>
          <p:nvPr/>
        </p:nvSpPr>
        <p:spPr>
          <a:xfrm>
            <a:off x="542861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1" name="object 371"/>
          <p:cNvSpPr/>
          <p:nvPr/>
        </p:nvSpPr>
        <p:spPr>
          <a:xfrm>
            <a:off x="545451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2" name="object 372"/>
          <p:cNvSpPr/>
          <p:nvPr/>
        </p:nvSpPr>
        <p:spPr>
          <a:xfrm>
            <a:off x="548040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3" name="object 373"/>
          <p:cNvSpPr/>
          <p:nvPr/>
        </p:nvSpPr>
        <p:spPr>
          <a:xfrm>
            <a:off x="550630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4" name="object 374"/>
          <p:cNvSpPr/>
          <p:nvPr/>
        </p:nvSpPr>
        <p:spPr>
          <a:xfrm>
            <a:off x="553219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5" name="object 375"/>
          <p:cNvSpPr/>
          <p:nvPr/>
        </p:nvSpPr>
        <p:spPr>
          <a:xfrm>
            <a:off x="555809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6" name="object 376"/>
          <p:cNvSpPr/>
          <p:nvPr/>
        </p:nvSpPr>
        <p:spPr>
          <a:xfrm>
            <a:off x="558398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7" name="object 377"/>
          <p:cNvSpPr/>
          <p:nvPr/>
        </p:nvSpPr>
        <p:spPr>
          <a:xfrm>
            <a:off x="560986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8" name="object 378"/>
          <p:cNvSpPr/>
          <p:nvPr/>
        </p:nvSpPr>
        <p:spPr>
          <a:xfrm>
            <a:off x="563576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9" name="object 379"/>
          <p:cNvSpPr/>
          <p:nvPr/>
        </p:nvSpPr>
        <p:spPr>
          <a:xfrm>
            <a:off x="566165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0" name="object 380"/>
          <p:cNvSpPr/>
          <p:nvPr/>
        </p:nvSpPr>
        <p:spPr>
          <a:xfrm>
            <a:off x="568755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1" name="object 381"/>
          <p:cNvSpPr/>
          <p:nvPr/>
        </p:nvSpPr>
        <p:spPr>
          <a:xfrm>
            <a:off x="571345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2" name="object 382"/>
          <p:cNvSpPr/>
          <p:nvPr/>
        </p:nvSpPr>
        <p:spPr>
          <a:xfrm>
            <a:off x="573934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3" name="object 383"/>
          <p:cNvSpPr/>
          <p:nvPr/>
        </p:nvSpPr>
        <p:spPr>
          <a:xfrm>
            <a:off x="576524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4" name="object 384"/>
          <p:cNvSpPr/>
          <p:nvPr/>
        </p:nvSpPr>
        <p:spPr>
          <a:xfrm>
            <a:off x="579113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5" name="object 385"/>
          <p:cNvSpPr/>
          <p:nvPr/>
        </p:nvSpPr>
        <p:spPr>
          <a:xfrm>
            <a:off x="581703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6" name="object 386"/>
          <p:cNvSpPr/>
          <p:nvPr/>
        </p:nvSpPr>
        <p:spPr>
          <a:xfrm>
            <a:off x="584292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7" name="object 387"/>
          <p:cNvSpPr/>
          <p:nvPr/>
        </p:nvSpPr>
        <p:spPr>
          <a:xfrm>
            <a:off x="586880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8" name="object 388"/>
          <p:cNvSpPr/>
          <p:nvPr/>
        </p:nvSpPr>
        <p:spPr>
          <a:xfrm>
            <a:off x="589470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9" name="object 389"/>
          <p:cNvSpPr/>
          <p:nvPr/>
        </p:nvSpPr>
        <p:spPr>
          <a:xfrm>
            <a:off x="592060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0" name="object 390"/>
          <p:cNvSpPr/>
          <p:nvPr/>
        </p:nvSpPr>
        <p:spPr>
          <a:xfrm>
            <a:off x="594649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1" name="object 391"/>
          <p:cNvSpPr/>
          <p:nvPr/>
        </p:nvSpPr>
        <p:spPr>
          <a:xfrm>
            <a:off x="597239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2" name="object 392"/>
          <p:cNvSpPr/>
          <p:nvPr/>
        </p:nvSpPr>
        <p:spPr>
          <a:xfrm>
            <a:off x="599828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3" name="object 393"/>
          <p:cNvSpPr/>
          <p:nvPr/>
        </p:nvSpPr>
        <p:spPr>
          <a:xfrm>
            <a:off x="602418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4" name="object 394"/>
          <p:cNvSpPr/>
          <p:nvPr/>
        </p:nvSpPr>
        <p:spPr>
          <a:xfrm>
            <a:off x="605007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5" name="object 395"/>
          <p:cNvSpPr/>
          <p:nvPr/>
        </p:nvSpPr>
        <p:spPr>
          <a:xfrm>
            <a:off x="607597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6" name="object 396"/>
          <p:cNvSpPr/>
          <p:nvPr/>
        </p:nvSpPr>
        <p:spPr>
          <a:xfrm>
            <a:off x="610186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7" name="object 397"/>
          <p:cNvSpPr/>
          <p:nvPr/>
        </p:nvSpPr>
        <p:spPr>
          <a:xfrm>
            <a:off x="612776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8" name="object 398"/>
          <p:cNvSpPr/>
          <p:nvPr/>
        </p:nvSpPr>
        <p:spPr>
          <a:xfrm>
            <a:off x="615364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9" name="object 399"/>
          <p:cNvSpPr/>
          <p:nvPr/>
        </p:nvSpPr>
        <p:spPr>
          <a:xfrm>
            <a:off x="617954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0" name="object 400"/>
          <p:cNvSpPr/>
          <p:nvPr/>
        </p:nvSpPr>
        <p:spPr>
          <a:xfrm>
            <a:off x="620543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1" name="object 401"/>
          <p:cNvSpPr/>
          <p:nvPr/>
        </p:nvSpPr>
        <p:spPr>
          <a:xfrm>
            <a:off x="623133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2" name="object 402"/>
          <p:cNvSpPr/>
          <p:nvPr/>
        </p:nvSpPr>
        <p:spPr>
          <a:xfrm>
            <a:off x="625722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3" name="object 403"/>
          <p:cNvSpPr/>
          <p:nvPr/>
        </p:nvSpPr>
        <p:spPr>
          <a:xfrm>
            <a:off x="628312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4" name="object 404"/>
          <p:cNvSpPr/>
          <p:nvPr/>
        </p:nvSpPr>
        <p:spPr>
          <a:xfrm>
            <a:off x="630901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5" name="object 405"/>
          <p:cNvSpPr/>
          <p:nvPr/>
        </p:nvSpPr>
        <p:spPr>
          <a:xfrm>
            <a:off x="633491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6" name="object 406"/>
          <p:cNvSpPr/>
          <p:nvPr/>
        </p:nvSpPr>
        <p:spPr>
          <a:xfrm>
            <a:off x="636080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7" name="object 407"/>
          <p:cNvSpPr/>
          <p:nvPr/>
        </p:nvSpPr>
        <p:spPr>
          <a:xfrm>
            <a:off x="638670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8" name="object 408"/>
          <p:cNvSpPr/>
          <p:nvPr/>
        </p:nvSpPr>
        <p:spPr>
          <a:xfrm>
            <a:off x="641258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9" name="object 409"/>
          <p:cNvSpPr/>
          <p:nvPr/>
        </p:nvSpPr>
        <p:spPr>
          <a:xfrm>
            <a:off x="643848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0" name="object 410"/>
          <p:cNvSpPr/>
          <p:nvPr/>
        </p:nvSpPr>
        <p:spPr>
          <a:xfrm>
            <a:off x="646437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1" name="object 411"/>
          <p:cNvSpPr/>
          <p:nvPr/>
        </p:nvSpPr>
        <p:spPr>
          <a:xfrm>
            <a:off x="649027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2" name="object 412"/>
          <p:cNvSpPr/>
          <p:nvPr/>
        </p:nvSpPr>
        <p:spPr>
          <a:xfrm>
            <a:off x="651616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3" name="object 413"/>
          <p:cNvSpPr/>
          <p:nvPr/>
        </p:nvSpPr>
        <p:spPr>
          <a:xfrm>
            <a:off x="654206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4" name="object 414"/>
          <p:cNvSpPr/>
          <p:nvPr/>
        </p:nvSpPr>
        <p:spPr>
          <a:xfrm>
            <a:off x="656795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5" name="object 415"/>
          <p:cNvSpPr/>
          <p:nvPr/>
        </p:nvSpPr>
        <p:spPr>
          <a:xfrm>
            <a:off x="659385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6" name="object 416"/>
          <p:cNvSpPr/>
          <p:nvPr/>
        </p:nvSpPr>
        <p:spPr>
          <a:xfrm>
            <a:off x="661974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7" name="object 417"/>
          <p:cNvSpPr/>
          <p:nvPr/>
        </p:nvSpPr>
        <p:spPr>
          <a:xfrm>
            <a:off x="664564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8" name="object 418"/>
          <p:cNvSpPr/>
          <p:nvPr/>
        </p:nvSpPr>
        <p:spPr>
          <a:xfrm>
            <a:off x="667153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9" name="object 419"/>
          <p:cNvSpPr/>
          <p:nvPr/>
        </p:nvSpPr>
        <p:spPr>
          <a:xfrm>
            <a:off x="669742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0" name="object 420"/>
          <p:cNvSpPr/>
          <p:nvPr/>
        </p:nvSpPr>
        <p:spPr>
          <a:xfrm>
            <a:off x="672331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1" name="object 421"/>
          <p:cNvSpPr/>
          <p:nvPr/>
        </p:nvSpPr>
        <p:spPr>
          <a:xfrm>
            <a:off x="674921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2" name="object 422"/>
          <p:cNvSpPr/>
          <p:nvPr/>
        </p:nvSpPr>
        <p:spPr>
          <a:xfrm>
            <a:off x="677510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3" name="object 423"/>
          <p:cNvSpPr/>
          <p:nvPr/>
        </p:nvSpPr>
        <p:spPr>
          <a:xfrm>
            <a:off x="6801002" y="2447912"/>
            <a:ext cx="3175" cy="0"/>
          </a:xfrm>
          <a:custGeom>
            <a:avLst/>
            <a:gdLst/>
            <a:ahLst/>
            <a:cxnLst/>
            <a:rect l="l" t="t" r="r" b="b"/>
            <a:pathLst>
              <a:path w="3175" h="0">
                <a:moveTo>
                  <a:pt x="1524" y="-3809"/>
                </a:moveTo>
                <a:lnTo>
                  <a:pt x="1524" y="380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4" name="object 424"/>
          <p:cNvSpPr/>
          <p:nvPr/>
        </p:nvSpPr>
        <p:spPr>
          <a:xfrm>
            <a:off x="6799478" y="1599971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5" name="object 425"/>
          <p:cNvSpPr/>
          <p:nvPr/>
        </p:nvSpPr>
        <p:spPr>
          <a:xfrm>
            <a:off x="6799478" y="162585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6" name="object 426"/>
          <p:cNvSpPr/>
          <p:nvPr/>
        </p:nvSpPr>
        <p:spPr>
          <a:xfrm>
            <a:off x="6799478" y="165173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7" name="object 427"/>
          <p:cNvSpPr/>
          <p:nvPr/>
        </p:nvSpPr>
        <p:spPr>
          <a:xfrm>
            <a:off x="6799478" y="167761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8" name="object 428"/>
          <p:cNvSpPr/>
          <p:nvPr/>
        </p:nvSpPr>
        <p:spPr>
          <a:xfrm>
            <a:off x="6799478" y="170348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9" name="object 429"/>
          <p:cNvSpPr/>
          <p:nvPr/>
        </p:nvSpPr>
        <p:spPr>
          <a:xfrm>
            <a:off x="6799478" y="1729371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0" name="object 430"/>
          <p:cNvSpPr/>
          <p:nvPr/>
        </p:nvSpPr>
        <p:spPr>
          <a:xfrm>
            <a:off x="6799478" y="175525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1" name="object 431"/>
          <p:cNvSpPr/>
          <p:nvPr/>
        </p:nvSpPr>
        <p:spPr>
          <a:xfrm>
            <a:off x="6799478" y="178113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2" name="object 432"/>
          <p:cNvSpPr/>
          <p:nvPr/>
        </p:nvSpPr>
        <p:spPr>
          <a:xfrm>
            <a:off x="6799478" y="180700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3" name="object 433"/>
          <p:cNvSpPr/>
          <p:nvPr/>
        </p:nvSpPr>
        <p:spPr>
          <a:xfrm>
            <a:off x="6799478" y="183288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4" name="object 434"/>
          <p:cNvSpPr/>
          <p:nvPr/>
        </p:nvSpPr>
        <p:spPr>
          <a:xfrm>
            <a:off x="6799478" y="185877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5" name="object 435"/>
          <p:cNvSpPr/>
          <p:nvPr/>
        </p:nvSpPr>
        <p:spPr>
          <a:xfrm>
            <a:off x="6799478" y="188465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6" name="object 436"/>
          <p:cNvSpPr/>
          <p:nvPr/>
        </p:nvSpPr>
        <p:spPr>
          <a:xfrm>
            <a:off x="6799478" y="191052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4"/>
                </a:moveTo>
                <a:lnTo>
                  <a:pt x="3809" y="5334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7" name="object 437"/>
          <p:cNvSpPr/>
          <p:nvPr/>
        </p:nvSpPr>
        <p:spPr>
          <a:xfrm>
            <a:off x="6799478" y="193640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8" name="object 438"/>
          <p:cNvSpPr/>
          <p:nvPr/>
        </p:nvSpPr>
        <p:spPr>
          <a:xfrm>
            <a:off x="6799478" y="196228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9" name="object 439"/>
          <p:cNvSpPr/>
          <p:nvPr/>
        </p:nvSpPr>
        <p:spPr>
          <a:xfrm>
            <a:off x="6799478" y="198817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0" name="object 440"/>
          <p:cNvSpPr/>
          <p:nvPr/>
        </p:nvSpPr>
        <p:spPr>
          <a:xfrm>
            <a:off x="6799478" y="20140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4"/>
                </a:moveTo>
                <a:lnTo>
                  <a:pt x="3809" y="5334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1" name="object 441"/>
          <p:cNvSpPr/>
          <p:nvPr/>
        </p:nvSpPr>
        <p:spPr>
          <a:xfrm>
            <a:off x="6799478" y="203992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2" name="object 442"/>
          <p:cNvSpPr/>
          <p:nvPr/>
        </p:nvSpPr>
        <p:spPr>
          <a:xfrm>
            <a:off x="6799478" y="206580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3" name="object 443"/>
          <p:cNvSpPr/>
          <p:nvPr/>
        </p:nvSpPr>
        <p:spPr>
          <a:xfrm>
            <a:off x="6799478" y="209168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4" name="object 444"/>
          <p:cNvSpPr/>
          <p:nvPr/>
        </p:nvSpPr>
        <p:spPr>
          <a:xfrm>
            <a:off x="6799478" y="211757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5" name="object 445"/>
          <p:cNvSpPr/>
          <p:nvPr/>
        </p:nvSpPr>
        <p:spPr>
          <a:xfrm>
            <a:off x="6799478" y="21434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6" name="object 446"/>
          <p:cNvSpPr/>
          <p:nvPr/>
        </p:nvSpPr>
        <p:spPr>
          <a:xfrm>
            <a:off x="6799478" y="216932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7" name="object 447"/>
          <p:cNvSpPr/>
          <p:nvPr/>
        </p:nvSpPr>
        <p:spPr>
          <a:xfrm>
            <a:off x="6799478" y="219520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8" name="object 448"/>
          <p:cNvSpPr/>
          <p:nvPr/>
        </p:nvSpPr>
        <p:spPr>
          <a:xfrm>
            <a:off x="6799478" y="222109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9" name="object 449"/>
          <p:cNvSpPr/>
          <p:nvPr/>
        </p:nvSpPr>
        <p:spPr>
          <a:xfrm>
            <a:off x="6799478" y="224696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3"/>
                </a:moveTo>
                <a:lnTo>
                  <a:pt x="3809" y="5333"/>
                </a:lnTo>
              </a:path>
            </a:pathLst>
          </a:custGeom>
          <a:ln w="10667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0" name="object 450"/>
          <p:cNvSpPr/>
          <p:nvPr/>
        </p:nvSpPr>
        <p:spPr>
          <a:xfrm>
            <a:off x="6799478" y="22728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1" name="object 451"/>
          <p:cNvSpPr/>
          <p:nvPr/>
        </p:nvSpPr>
        <p:spPr>
          <a:xfrm>
            <a:off x="6799478" y="229872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2" name="object 452"/>
          <p:cNvSpPr/>
          <p:nvPr/>
        </p:nvSpPr>
        <p:spPr>
          <a:xfrm>
            <a:off x="6799478" y="232460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3" name="object 453"/>
          <p:cNvSpPr/>
          <p:nvPr/>
        </p:nvSpPr>
        <p:spPr>
          <a:xfrm>
            <a:off x="6799478" y="235049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4" name="object 454"/>
          <p:cNvSpPr/>
          <p:nvPr/>
        </p:nvSpPr>
        <p:spPr>
          <a:xfrm>
            <a:off x="6799478" y="237636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5" name="object 455"/>
          <p:cNvSpPr/>
          <p:nvPr/>
        </p:nvSpPr>
        <p:spPr>
          <a:xfrm>
            <a:off x="6799478" y="2402243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6" name="object 456"/>
          <p:cNvSpPr/>
          <p:nvPr/>
        </p:nvSpPr>
        <p:spPr>
          <a:xfrm>
            <a:off x="6799478" y="242812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7" name="object 457"/>
          <p:cNvSpPr/>
          <p:nvPr/>
        </p:nvSpPr>
        <p:spPr>
          <a:xfrm>
            <a:off x="718947" y="1599971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8" name="object 458"/>
          <p:cNvSpPr/>
          <p:nvPr/>
        </p:nvSpPr>
        <p:spPr>
          <a:xfrm>
            <a:off x="718947" y="162585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9" name="object 459"/>
          <p:cNvSpPr/>
          <p:nvPr/>
        </p:nvSpPr>
        <p:spPr>
          <a:xfrm>
            <a:off x="718947" y="165173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0" name="object 460"/>
          <p:cNvSpPr/>
          <p:nvPr/>
        </p:nvSpPr>
        <p:spPr>
          <a:xfrm>
            <a:off x="718947" y="167761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1" name="object 461"/>
          <p:cNvSpPr/>
          <p:nvPr/>
        </p:nvSpPr>
        <p:spPr>
          <a:xfrm>
            <a:off x="718947" y="170348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2" name="object 462"/>
          <p:cNvSpPr/>
          <p:nvPr/>
        </p:nvSpPr>
        <p:spPr>
          <a:xfrm>
            <a:off x="718947" y="1729371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3" name="object 463"/>
          <p:cNvSpPr/>
          <p:nvPr/>
        </p:nvSpPr>
        <p:spPr>
          <a:xfrm>
            <a:off x="718947" y="175525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4" name="object 464"/>
          <p:cNvSpPr/>
          <p:nvPr/>
        </p:nvSpPr>
        <p:spPr>
          <a:xfrm>
            <a:off x="718947" y="178113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5" name="object 465"/>
          <p:cNvSpPr/>
          <p:nvPr/>
        </p:nvSpPr>
        <p:spPr>
          <a:xfrm>
            <a:off x="718947" y="1807006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6" name="object 466"/>
          <p:cNvSpPr/>
          <p:nvPr/>
        </p:nvSpPr>
        <p:spPr>
          <a:xfrm>
            <a:off x="718947" y="183288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7" name="object 467"/>
          <p:cNvSpPr/>
          <p:nvPr/>
        </p:nvSpPr>
        <p:spPr>
          <a:xfrm>
            <a:off x="718947" y="185877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8" name="object 468"/>
          <p:cNvSpPr/>
          <p:nvPr/>
        </p:nvSpPr>
        <p:spPr>
          <a:xfrm>
            <a:off x="718947" y="188465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9" name="object 469"/>
          <p:cNvSpPr/>
          <p:nvPr/>
        </p:nvSpPr>
        <p:spPr>
          <a:xfrm>
            <a:off x="718947" y="191052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4"/>
                </a:moveTo>
                <a:lnTo>
                  <a:pt x="3809" y="5334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0" name="object 470"/>
          <p:cNvSpPr/>
          <p:nvPr/>
        </p:nvSpPr>
        <p:spPr>
          <a:xfrm>
            <a:off x="718947" y="193640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1" name="object 471"/>
          <p:cNvSpPr/>
          <p:nvPr/>
        </p:nvSpPr>
        <p:spPr>
          <a:xfrm>
            <a:off x="718947" y="196228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2" name="object 472"/>
          <p:cNvSpPr/>
          <p:nvPr/>
        </p:nvSpPr>
        <p:spPr>
          <a:xfrm>
            <a:off x="718947" y="198817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3" name="object 473"/>
          <p:cNvSpPr/>
          <p:nvPr/>
        </p:nvSpPr>
        <p:spPr>
          <a:xfrm>
            <a:off x="718947" y="20140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4"/>
                </a:moveTo>
                <a:lnTo>
                  <a:pt x="3809" y="5334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4" name="object 474"/>
          <p:cNvSpPr/>
          <p:nvPr/>
        </p:nvSpPr>
        <p:spPr>
          <a:xfrm>
            <a:off x="718947" y="203992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5" name="object 475"/>
          <p:cNvSpPr/>
          <p:nvPr/>
        </p:nvSpPr>
        <p:spPr>
          <a:xfrm>
            <a:off x="718947" y="206580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6" name="object 476"/>
          <p:cNvSpPr/>
          <p:nvPr/>
        </p:nvSpPr>
        <p:spPr>
          <a:xfrm>
            <a:off x="718947" y="2091689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7" name="object 477"/>
          <p:cNvSpPr/>
          <p:nvPr/>
        </p:nvSpPr>
        <p:spPr>
          <a:xfrm>
            <a:off x="718947" y="211757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8" name="object 478"/>
          <p:cNvSpPr/>
          <p:nvPr/>
        </p:nvSpPr>
        <p:spPr>
          <a:xfrm>
            <a:off x="718947" y="21434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9" name="object 479"/>
          <p:cNvSpPr/>
          <p:nvPr/>
        </p:nvSpPr>
        <p:spPr>
          <a:xfrm>
            <a:off x="718947" y="216932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0" name="object 480"/>
          <p:cNvSpPr/>
          <p:nvPr/>
        </p:nvSpPr>
        <p:spPr>
          <a:xfrm>
            <a:off x="718947" y="219520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1" name="object 481"/>
          <p:cNvSpPr/>
          <p:nvPr/>
        </p:nvSpPr>
        <p:spPr>
          <a:xfrm>
            <a:off x="718947" y="222109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2" name="object 482"/>
          <p:cNvSpPr/>
          <p:nvPr/>
        </p:nvSpPr>
        <p:spPr>
          <a:xfrm>
            <a:off x="718947" y="224696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3"/>
                </a:moveTo>
                <a:lnTo>
                  <a:pt x="3809" y="5333"/>
                </a:lnTo>
              </a:path>
            </a:pathLst>
          </a:custGeom>
          <a:ln w="10667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3" name="object 483"/>
          <p:cNvSpPr/>
          <p:nvPr/>
        </p:nvSpPr>
        <p:spPr>
          <a:xfrm>
            <a:off x="718947" y="22728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4" name="object 484"/>
          <p:cNvSpPr/>
          <p:nvPr/>
        </p:nvSpPr>
        <p:spPr>
          <a:xfrm>
            <a:off x="718947" y="229872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5" name="object 485"/>
          <p:cNvSpPr/>
          <p:nvPr/>
        </p:nvSpPr>
        <p:spPr>
          <a:xfrm>
            <a:off x="718947" y="232460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6" name="object 486"/>
          <p:cNvSpPr/>
          <p:nvPr/>
        </p:nvSpPr>
        <p:spPr>
          <a:xfrm>
            <a:off x="718947" y="235049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7" name="object 487"/>
          <p:cNvSpPr/>
          <p:nvPr/>
        </p:nvSpPr>
        <p:spPr>
          <a:xfrm>
            <a:off x="718947" y="237636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8" name="object 488"/>
          <p:cNvSpPr/>
          <p:nvPr/>
        </p:nvSpPr>
        <p:spPr>
          <a:xfrm>
            <a:off x="718947" y="2402243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9" name="object 489"/>
          <p:cNvSpPr/>
          <p:nvPr/>
        </p:nvSpPr>
        <p:spPr>
          <a:xfrm>
            <a:off x="718947" y="242812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0" name="object 490"/>
          <p:cNvSpPr/>
          <p:nvPr/>
        </p:nvSpPr>
        <p:spPr>
          <a:xfrm>
            <a:off x="71589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1" name="object 491"/>
          <p:cNvSpPr/>
          <p:nvPr/>
        </p:nvSpPr>
        <p:spPr>
          <a:xfrm>
            <a:off x="74179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2" name="object 492"/>
          <p:cNvSpPr/>
          <p:nvPr/>
        </p:nvSpPr>
        <p:spPr>
          <a:xfrm>
            <a:off x="76767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3" name="object 493"/>
          <p:cNvSpPr/>
          <p:nvPr/>
        </p:nvSpPr>
        <p:spPr>
          <a:xfrm>
            <a:off x="79357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4" name="object 494"/>
          <p:cNvSpPr/>
          <p:nvPr/>
        </p:nvSpPr>
        <p:spPr>
          <a:xfrm>
            <a:off x="81946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5" name="object 495"/>
          <p:cNvSpPr/>
          <p:nvPr/>
        </p:nvSpPr>
        <p:spPr>
          <a:xfrm>
            <a:off x="84536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6" name="object 496"/>
          <p:cNvSpPr/>
          <p:nvPr/>
        </p:nvSpPr>
        <p:spPr>
          <a:xfrm>
            <a:off x="87125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7" name="object 497"/>
          <p:cNvSpPr/>
          <p:nvPr/>
        </p:nvSpPr>
        <p:spPr>
          <a:xfrm>
            <a:off x="89715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8" name="object 498"/>
          <p:cNvSpPr/>
          <p:nvPr/>
        </p:nvSpPr>
        <p:spPr>
          <a:xfrm>
            <a:off x="92304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9" name="object 499"/>
          <p:cNvSpPr/>
          <p:nvPr/>
        </p:nvSpPr>
        <p:spPr>
          <a:xfrm>
            <a:off x="94894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0" name="object 500"/>
          <p:cNvSpPr/>
          <p:nvPr/>
        </p:nvSpPr>
        <p:spPr>
          <a:xfrm>
            <a:off x="97483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1" name="object 501"/>
          <p:cNvSpPr/>
          <p:nvPr/>
        </p:nvSpPr>
        <p:spPr>
          <a:xfrm>
            <a:off x="100073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2" name="object 502"/>
          <p:cNvSpPr/>
          <p:nvPr/>
        </p:nvSpPr>
        <p:spPr>
          <a:xfrm>
            <a:off x="102662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3" name="object 503"/>
          <p:cNvSpPr/>
          <p:nvPr/>
        </p:nvSpPr>
        <p:spPr>
          <a:xfrm>
            <a:off x="105251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4" name="object 504"/>
          <p:cNvSpPr/>
          <p:nvPr/>
        </p:nvSpPr>
        <p:spPr>
          <a:xfrm>
            <a:off x="107840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5" name="object 505"/>
          <p:cNvSpPr/>
          <p:nvPr/>
        </p:nvSpPr>
        <p:spPr>
          <a:xfrm>
            <a:off x="110430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6" name="object 506"/>
          <p:cNvSpPr/>
          <p:nvPr/>
        </p:nvSpPr>
        <p:spPr>
          <a:xfrm>
            <a:off x="113019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7" name="object 507"/>
          <p:cNvSpPr/>
          <p:nvPr/>
        </p:nvSpPr>
        <p:spPr>
          <a:xfrm>
            <a:off x="115609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8" name="object 508"/>
          <p:cNvSpPr/>
          <p:nvPr/>
        </p:nvSpPr>
        <p:spPr>
          <a:xfrm>
            <a:off x="118198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9" name="object 509"/>
          <p:cNvSpPr/>
          <p:nvPr/>
        </p:nvSpPr>
        <p:spPr>
          <a:xfrm>
            <a:off x="120788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0" name="object 510"/>
          <p:cNvSpPr/>
          <p:nvPr/>
        </p:nvSpPr>
        <p:spPr>
          <a:xfrm>
            <a:off x="123377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1" name="object 511"/>
          <p:cNvSpPr/>
          <p:nvPr/>
        </p:nvSpPr>
        <p:spPr>
          <a:xfrm>
            <a:off x="125967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2" name="object 512"/>
          <p:cNvSpPr/>
          <p:nvPr/>
        </p:nvSpPr>
        <p:spPr>
          <a:xfrm>
            <a:off x="128557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3" name="object 513"/>
          <p:cNvSpPr/>
          <p:nvPr/>
        </p:nvSpPr>
        <p:spPr>
          <a:xfrm>
            <a:off x="131145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4" name="object 514"/>
          <p:cNvSpPr/>
          <p:nvPr/>
        </p:nvSpPr>
        <p:spPr>
          <a:xfrm>
            <a:off x="133734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5" name="object 515"/>
          <p:cNvSpPr/>
          <p:nvPr/>
        </p:nvSpPr>
        <p:spPr>
          <a:xfrm>
            <a:off x="136324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6" name="object 516"/>
          <p:cNvSpPr/>
          <p:nvPr/>
        </p:nvSpPr>
        <p:spPr>
          <a:xfrm>
            <a:off x="138913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7" name="object 517"/>
          <p:cNvSpPr/>
          <p:nvPr/>
        </p:nvSpPr>
        <p:spPr>
          <a:xfrm>
            <a:off x="141503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8" name="object 518"/>
          <p:cNvSpPr/>
          <p:nvPr/>
        </p:nvSpPr>
        <p:spPr>
          <a:xfrm>
            <a:off x="144092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9" name="object 519"/>
          <p:cNvSpPr/>
          <p:nvPr/>
        </p:nvSpPr>
        <p:spPr>
          <a:xfrm>
            <a:off x="146682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0" name="object 520"/>
          <p:cNvSpPr/>
          <p:nvPr/>
        </p:nvSpPr>
        <p:spPr>
          <a:xfrm>
            <a:off x="149271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1" name="object 521"/>
          <p:cNvSpPr/>
          <p:nvPr/>
        </p:nvSpPr>
        <p:spPr>
          <a:xfrm>
            <a:off x="151861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2" name="object 522"/>
          <p:cNvSpPr/>
          <p:nvPr/>
        </p:nvSpPr>
        <p:spPr>
          <a:xfrm>
            <a:off x="154451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3" name="object 523"/>
          <p:cNvSpPr/>
          <p:nvPr/>
        </p:nvSpPr>
        <p:spPr>
          <a:xfrm>
            <a:off x="157039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4" name="object 524"/>
          <p:cNvSpPr/>
          <p:nvPr/>
        </p:nvSpPr>
        <p:spPr>
          <a:xfrm>
            <a:off x="159628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5" name="object 525"/>
          <p:cNvSpPr/>
          <p:nvPr/>
        </p:nvSpPr>
        <p:spPr>
          <a:xfrm>
            <a:off x="162218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6" name="object 526"/>
          <p:cNvSpPr/>
          <p:nvPr/>
        </p:nvSpPr>
        <p:spPr>
          <a:xfrm>
            <a:off x="164807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7" name="object 527"/>
          <p:cNvSpPr/>
          <p:nvPr/>
        </p:nvSpPr>
        <p:spPr>
          <a:xfrm>
            <a:off x="167397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8" name="object 528"/>
          <p:cNvSpPr/>
          <p:nvPr/>
        </p:nvSpPr>
        <p:spPr>
          <a:xfrm>
            <a:off x="169986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9" name="object 529"/>
          <p:cNvSpPr/>
          <p:nvPr/>
        </p:nvSpPr>
        <p:spPr>
          <a:xfrm>
            <a:off x="172576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0" name="object 530"/>
          <p:cNvSpPr/>
          <p:nvPr/>
        </p:nvSpPr>
        <p:spPr>
          <a:xfrm>
            <a:off x="175166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1" name="object 531"/>
          <p:cNvSpPr/>
          <p:nvPr/>
        </p:nvSpPr>
        <p:spPr>
          <a:xfrm>
            <a:off x="177755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2" name="object 532"/>
          <p:cNvSpPr/>
          <p:nvPr/>
        </p:nvSpPr>
        <p:spPr>
          <a:xfrm>
            <a:off x="180345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3" name="object 533"/>
          <p:cNvSpPr/>
          <p:nvPr/>
        </p:nvSpPr>
        <p:spPr>
          <a:xfrm>
            <a:off x="182934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4" name="object 534"/>
          <p:cNvSpPr/>
          <p:nvPr/>
        </p:nvSpPr>
        <p:spPr>
          <a:xfrm>
            <a:off x="185522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5" name="object 535"/>
          <p:cNvSpPr/>
          <p:nvPr/>
        </p:nvSpPr>
        <p:spPr>
          <a:xfrm>
            <a:off x="188112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6" name="object 536"/>
          <p:cNvSpPr/>
          <p:nvPr/>
        </p:nvSpPr>
        <p:spPr>
          <a:xfrm>
            <a:off x="190701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7" name="object 537"/>
          <p:cNvSpPr/>
          <p:nvPr/>
        </p:nvSpPr>
        <p:spPr>
          <a:xfrm>
            <a:off x="193291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8" name="object 538"/>
          <p:cNvSpPr/>
          <p:nvPr/>
        </p:nvSpPr>
        <p:spPr>
          <a:xfrm>
            <a:off x="195880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9" name="object 539"/>
          <p:cNvSpPr/>
          <p:nvPr/>
        </p:nvSpPr>
        <p:spPr>
          <a:xfrm>
            <a:off x="198470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0" name="object 540"/>
          <p:cNvSpPr/>
          <p:nvPr/>
        </p:nvSpPr>
        <p:spPr>
          <a:xfrm>
            <a:off x="201060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1" name="object 541"/>
          <p:cNvSpPr/>
          <p:nvPr/>
        </p:nvSpPr>
        <p:spPr>
          <a:xfrm>
            <a:off x="203649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2" name="object 542"/>
          <p:cNvSpPr/>
          <p:nvPr/>
        </p:nvSpPr>
        <p:spPr>
          <a:xfrm>
            <a:off x="206239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3" name="object 543"/>
          <p:cNvSpPr/>
          <p:nvPr/>
        </p:nvSpPr>
        <p:spPr>
          <a:xfrm>
            <a:off x="208828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4" name="object 544"/>
          <p:cNvSpPr/>
          <p:nvPr/>
        </p:nvSpPr>
        <p:spPr>
          <a:xfrm>
            <a:off x="211416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5" name="object 545"/>
          <p:cNvSpPr/>
          <p:nvPr/>
        </p:nvSpPr>
        <p:spPr>
          <a:xfrm>
            <a:off x="214006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6" name="object 546"/>
          <p:cNvSpPr/>
          <p:nvPr/>
        </p:nvSpPr>
        <p:spPr>
          <a:xfrm>
            <a:off x="216595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7" name="object 547"/>
          <p:cNvSpPr/>
          <p:nvPr/>
        </p:nvSpPr>
        <p:spPr>
          <a:xfrm>
            <a:off x="219185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8" name="object 548"/>
          <p:cNvSpPr/>
          <p:nvPr/>
        </p:nvSpPr>
        <p:spPr>
          <a:xfrm>
            <a:off x="221775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9" name="object 549"/>
          <p:cNvSpPr/>
          <p:nvPr/>
        </p:nvSpPr>
        <p:spPr>
          <a:xfrm>
            <a:off x="224364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0" name="object 550"/>
          <p:cNvSpPr/>
          <p:nvPr/>
        </p:nvSpPr>
        <p:spPr>
          <a:xfrm>
            <a:off x="226954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1" name="object 551"/>
          <p:cNvSpPr/>
          <p:nvPr/>
        </p:nvSpPr>
        <p:spPr>
          <a:xfrm>
            <a:off x="229543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2" name="object 552"/>
          <p:cNvSpPr/>
          <p:nvPr/>
        </p:nvSpPr>
        <p:spPr>
          <a:xfrm>
            <a:off x="232133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3" name="object 553"/>
          <p:cNvSpPr/>
          <p:nvPr/>
        </p:nvSpPr>
        <p:spPr>
          <a:xfrm>
            <a:off x="234722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4" name="object 554"/>
          <p:cNvSpPr/>
          <p:nvPr/>
        </p:nvSpPr>
        <p:spPr>
          <a:xfrm>
            <a:off x="237312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5" name="object 555"/>
          <p:cNvSpPr/>
          <p:nvPr/>
        </p:nvSpPr>
        <p:spPr>
          <a:xfrm>
            <a:off x="239900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6" name="object 556"/>
          <p:cNvSpPr/>
          <p:nvPr/>
        </p:nvSpPr>
        <p:spPr>
          <a:xfrm>
            <a:off x="242489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7" name="object 557"/>
          <p:cNvSpPr/>
          <p:nvPr/>
        </p:nvSpPr>
        <p:spPr>
          <a:xfrm>
            <a:off x="245079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8" name="object 558"/>
          <p:cNvSpPr/>
          <p:nvPr/>
        </p:nvSpPr>
        <p:spPr>
          <a:xfrm>
            <a:off x="247669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9" name="object 559"/>
          <p:cNvSpPr/>
          <p:nvPr/>
        </p:nvSpPr>
        <p:spPr>
          <a:xfrm>
            <a:off x="250258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0" name="object 560"/>
          <p:cNvSpPr/>
          <p:nvPr/>
        </p:nvSpPr>
        <p:spPr>
          <a:xfrm>
            <a:off x="252848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1" name="object 561"/>
          <p:cNvSpPr/>
          <p:nvPr/>
        </p:nvSpPr>
        <p:spPr>
          <a:xfrm>
            <a:off x="255437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2" name="object 562"/>
          <p:cNvSpPr/>
          <p:nvPr/>
        </p:nvSpPr>
        <p:spPr>
          <a:xfrm>
            <a:off x="258027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3" name="object 563"/>
          <p:cNvSpPr/>
          <p:nvPr/>
        </p:nvSpPr>
        <p:spPr>
          <a:xfrm>
            <a:off x="260616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4" name="object 564"/>
          <p:cNvSpPr/>
          <p:nvPr/>
        </p:nvSpPr>
        <p:spPr>
          <a:xfrm>
            <a:off x="263206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5" name="object 565"/>
          <p:cNvSpPr/>
          <p:nvPr/>
        </p:nvSpPr>
        <p:spPr>
          <a:xfrm>
            <a:off x="265794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6" name="object 566"/>
          <p:cNvSpPr/>
          <p:nvPr/>
        </p:nvSpPr>
        <p:spPr>
          <a:xfrm>
            <a:off x="268384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7" name="object 567"/>
          <p:cNvSpPr/>
          <p:nvPr/>
        </p:nvSpPr>
        <p:spPr>
          <a:xfrm>
            <a:off x="270973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8" name="object 568"/>
          <p:cNvSpPr/>
          <p:nvPr/>
        </p:nvSpPr>
        <p:spPr>
          <a:xfrm>
            <a:off x="273563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9" name="object 569"/>
          <p:cNvSpPr/>
          <p:nvPr/>
        </p:nvSpPr>
        <p:spPr>
          <a:xfrm>
            <a:off x="276152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0" name="object 570"/>
          <p:cNvSpPr/>
          <p:nvPr/>
        </p:nvSpPr>
        <p:spPr>
          <a:xfrm>
            <a:off x="278742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1" name="object 571"/>
          <p:cNvSpPr/>
          <p:nvPr/>
        </p:nvSpPr>
        <p:spPr>
          <a:xfrm>
            <a:off x="281331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2" name="object 572"/>
          <p:cNvSpPr/>
          <p:nvPr/>
        </p:nvSpPr>
        <p:spPr>
          <a:xfrm>
            <a:off x="283921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3" name="object 573"/>
          <p:cNvSpPr/>
          <p:nvPr/>
        </p:nvSpPr>
        <p:spPr>
          <a:xfrm>
            <a:off x="286510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4" name="object 574"/>
          <p:cNvSpPr/>
          <p:nvPr/>
        </p:nvSpPr>
        <p:spPr>
          <a:xfrm>
            <a:off x="289100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5" name="object 575"/>
          <p:cNvSpPr/>
          <p:nvPr/>
        </p:nvSpPr>
        <p:spPr>
          <a:xfrm>
            <a:off x="291688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6" name="object 576"/>
          <p:cNvSpPr/>
          <p:nvPr/>
        </p:nvSpPr>
        <p:spPr>
          <a:xfrm>
            <a:off x="294278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7" name="object 577"/>
          <p:cNvSpPr/>
          <p:nvPr/>
        </p:nvSpPr>
        <p:spPr>
          <a:xfrm>
            <a:off x="296867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8" name="object 578"/>
          <p:cNvSpPr/>
          <p:nvPr/>
        </p:nvSpPr>
        <p:spPr>
          <a:xfrm>
            <a:off x="299457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9" name="object 579"/>
          <p:cNvSpPr/>
          <p:nvPr/>
        </p:nvSpPr>
        <p:spPr>
          <a:xfrm>
            <a:off x="302046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0" name="object 580"/>
          <p:cNvSpPr/>
          <p:nvPr/>
        </p:nvSpPr>
        <p:spPr>
          <a:xfrm>
            <a:off x="304636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1" name="object 581"/>
          <p:cNvSpPr/>
          <p:nvPr/>
        </p:nvSpPr>
        <p:spPr>
          <a:xfrm>
            <a:off x="307225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2" name="object 582"/>
          <p:cNvSpPr/>
          <p:nvPr/>
        </p:nvSpPr>
        <p:spPr>
          <a:xfrm>
            <a:off x="309815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3" name="object 583"/>
          <p:cNvSpPr/>
          <p:nvPr/>
        </p:nvSpPr>
        <p:spPr>
          <a:xfrm>
            <a:off x="312404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4" name="object 584"/>
          <p:cNvSpPr/>
          <p:nvPr/>
        </p:nvSpPr>
        <p:spPr>
          <a:xfrm>
            <a:off x="314994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5" name="object 585"/>
          <p:cNvSpPr/>
          <p:nvPr/>
        </p:nvSpPr>
        <p:spPr>
          <a:xfrm>
            <a:off x="317583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6" name="object 586"/>
          <p:cNvSpPr/>
          <p:nvPr/>
        </p:nvSpPr>
        <p:spPr>
          <a:xfrm>
            <a:off x="320172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7" name="object 587"/>
          <p:cNvSpPr/>
          <p:nvPr/>
        </p:nvSpPr>
        <p:spPr>
          <a:xfrm>
            <a:off x="322761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8" name="object 588"/>
          <p:cNvSpPr/>
          <p:nvPr/>
        </p:nvSpPr>
        <p:spPr>
          <a:xfrm>
            <a:off x="325351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9" name="object 589"/>
          <p:cNvSpPr/>
          <p:nvPr/>
        </p:nvSpPr>
        <p:spPr>
          <a:xfrm>
            <a:off x="327940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0" name="object 590"/>
          <p:cNvSpPr/>
          <p:nvPr/>
        </p:nvSpPr>
        <p:spPr>
          <a:xfrm>
            <a:off x="330530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1" name="object 591"/>
          <p:cNvSpPr/>
          <p:nvPr/>
        </p:nvSpPr>
        <p:spPr>
          <a:xfrm>
            <a:off x="333119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2" name="object 592"/>
          <p:cNvSpPr/>
          <p:nvPr/>
        </p:nvSpPr>
        <p:spPr>
          <a:xfrm>
            <a:off x="335709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3" name="object 593"/>
          <p:cNvSpPr/>
          <p:nvPr/>
        </p:nvSpPr>
        <p:spPr>
          <a:xfrm>
            <a:off x="338298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4" name="object 594"/>
          <p:cNvSpPr/>
          <p:nvPr/>
        </p:nvSpPr>
        <p:spPr>
          <a:xfrm>
            <a:off x="340888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5" name="object 595"/>
          <p:cNvSpPr/>
          <p:nvPr/>
        </p:nvSpPr>
        <p:spPr>
          <a:xfrm>
            <a:off x="343477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6" name="object 596"/>
          <p:cNvSpPr/>
          <p:nvPr/>
        </p:nvSpPr>
        <p:spPr>
          <a:xfrm>
            <a:off x="346066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7" name="object 597"/>
          <p:cNvSpPr/>
          <p:nvPr/>
        </p:nvSpPr>
        <p:spPr>
          <a:xfrm>
            <a:off x="348655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8" name="object 598"/>
          <p:cNvSpPr/>
          <p:nvPr/>
        </p:nvSpPr>
        <p:spPr>
          <a:xfrm>
            <a:off x="351245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9" name="object 599"/>
          <p:cNvSpPr/>
          <p:nvPr/>
        </p:nvSpPr>
        <p:spPr>
          <a:xfrm>
            <a:off x="353834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0" name="object 600"/>
          <p:cNvSpPr/>
          <p:nvPr/>
        </p:nvSpPr>
        <p:spPr>
          <a:xfrm>
            <a:off x="356424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1" name="object 601"/>
          <p:cNvSpPr/>
          <p:nvPr/>
        </p:nvSpPr>
        <p:spPr>
          <a:xfrm>
            <a:off x="359013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2" name="object 602"/>
          <p:cNvSpPr/>
          <p:nvPr/>
        </p:nvSpPr>
        <p:spPr>
          <a:xfrm>
            <a:off x="361603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3" name="object 603"/>
          <p:cNvSpPr/>
          <p:nvPr/>
        </p:nvSpPr>
        <p:spPr>
          <a:xfrm>
            <a:off x="364192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4" name="object 604"/>
          <p:cNvSpPr/>
          <p:nvPr/>
        </p:nvSpPr>
        <p:spPr>
          <a:xfrm>
            <a:off x="366782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5" name="object 605"/>
          <p:cNvSpPr/>
          <p:nvPr/>
        </p:nvSpPr>
        <p:spPr>
          <a:xfrm>
            <a:off x="369371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6" name="object 606"/>
          <p:cNvSpPr/>
          <p:nvPr/>
        </p:nvSpPr>
        <p:spPr>
          <a:xfrm>
            <a:off x="371960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7" name="object 607"/>
          <p:cNvSpPr/>
          <p:nvPr/>
        </p:nvSpPr>
        <p:spPr>
          <a:xfrm>
            <a:off x="374549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8" name="object 608"/>
          <p:cNvSpPr/>
          <p:nvPr/>
        </p:nvSpPr>
        <p:spPr>
          <a:xfrm>
            <a:off x="377139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9" name="object 609"/>
          <p:cNvSpPr/>
          <p:nvPr/>
        </p:nvSpPr>
        <p:spPr>
          <a:xfrm>
            <a:off x="379728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0" name="object 610"/>
          <p:cNvSpPr/>
          <p:nvPr/>
        </p:nvSpPr>
        <p:spPr>
          <a:xfrm>
            <a:off x="382318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1" name="object 611"/>
          <p:cNvSpPr/>
          <p:nvPr/>
        </p:nvSpPr>
        <p:spPr>
          <a:xfrm>
            <a:off x="384907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2" name="object 612"/>
          <p:cNvSpPr/>
          <p:nvPr/>
        </p:nvSpPr>
        <p:spPr>
          <a:xfrm>
            <a:off x="387497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3" name="object 613"/>
          <p:cNvSpPr/>
          <p:nvPr/>
        </p:nvSpPr>
        <p:spPr>
          <a:xfrm>
            <a:off x="390086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4" name="object 614"/>
          <p:cNvSpPr/>
          <p:nvPr/>
        </p:nvSpPr>
        <p:spPr>
          <a:xfrm>
            <a:off x="392676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5" name="object 615"/>
          <p:cNvSpPr/>
          <p:nvPr/>
        </p:nvSpPr>
        <p:spPr>
          <a:xfrm>
            <a:off x="395265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6" name="object 616"/>
          <p:cNvSpPr/>
          <p:nvPr/>
        </p:nvSpPr>
        <p:spPr>
          <a:xfrm>
            <a:off x="397855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7" name="object 617"/>
          <p:cNvSpPr/>
          <p:nvPr/>
        </p:nvSpPr>
        <p:spPr>
          <a:xfrm>
            <a:off x="400443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8" name="object 618"/>
          <p:cNvSpPr/>
          <p:nvPr/>
        </p:nvSpPr>
        <p:spPr>
          <a:xfrm>
            <a:off x="403033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9" name="object 619"/>
          <p:cNvSpPr/>
          <p:nvPr/>
        </p:nvSpPr>
        <p:spPr>
          <a:xfrm>
            <a:off x="405622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0" name="object 620"/>
          <p:cNvSpPr/>
          <p:nvPr/>
        </p:nvSpPr>
        <p:spPr>
          <a:xfrm>
            <a:off x="408212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1" name="object 621"/>
          <p:cNvSpPr/>
          <p:nvPr/>
        </p:nvSpPr>
        <p:spPr>
          <a:xfrm>
            <a:off x="410801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2" name="object 622"/>
          <p:cNvSpPr/>
          <p:nvPr/>
        </p:nvSpPr>
        <p:spPr>
          <a:xfrm>
            <a:off x="413391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3" name="object 623"/>
          <p:cNvSpPr/>
          <p:nvPr/>
        </p:nvSpPr>
        <p:spPr>
          <a:xfrm>
            <a:off x="415980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4" name="object 624"/>
          <p:cNvSpPr/>
          <p:nvPr/>
        </p:nvSpPr>
        <p:spPr>
          <a:xfrm>
            <a:off x="418570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5" name="object 625"/>
          <p:cNvSpPr/>
          <p:nvPr/>
        </p:nvSpPr>
        <p:spPr>
          <a:xfrm>
            <a:off x="421159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6" name="object 626"/>
          <p:cNvSpPr/>
          <p:nvPr/>
        </p:nvSpPr>
        <p:spPr>
          <a:xfrm>
            <a:off x="423749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7" name="object 627"/>
          <p:cNvSpPr/>
          <p:nvPr/>
        </p:nvSpPr>
        <p:spPr>
          <a:xfrm>
            <a:off x="426337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8" name="object 628"/>
          <p:cNvSpPr/>
          <p:nvPr/>
        </p:nvSpPr>
        <p:spPr>
          <a:xfrm>
            <a:off x="428927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9" name="object 629"/>
          <p:cNvSpPr/>
          <p:nvPr/>
        </p:nvSpPr>
        <p:spPr>
          <a:xfrm>
            <a:off x="431516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0" name="object 630"/>
          <p:cNvSpPr/>
          <p:nvPr/>
        </p:nvSpPr>
        <p:spPr>
          <a:xfrm>
            <a:off x="434106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1" name="object 631"/>
          <p:cNvSpPr/>
          <p:nvPr/>
        </p:nvSpPr>
        <p:spPr>
          <a:xfrm>
            <a:off x="436695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2" name="object 632"/>
          <p:cNvSpPr/>
          <p:nvPr/>
        </p:nvSpPr>
        <p:spPr>
          <a:xfrm>
            <a:off x="439285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3" name="object 633"/>
          <p:cNvSpPr/>
          <p:nvPr/>
        </p:nvSpPr>
        <p:spPr>
          <a:xfrm>
            <a:off x="441874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4" name="object 634"/>
          <p:cNvSpPr/>
          <p:nvPr/>
        </p:nvSpPr>
        <p:spPr>
          <a:xfrm>
            <a:off x="444464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5" name="object 635"/>
          <p:cNvSpPr/>
          <p:nvPr/>
        </p:nvSpPr>
        <p:spPr>
          <a:xfrm>
            <a:off x="447053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6" name="object 636"/>
          <p:cNvSpPr/>
          <p:nvPr/>
        </p:nvSpPr>
        <p:spPr>
          <a:xfrm>
            <a:off x="449643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7" name="object 637"/>
          <p:cNvSpPr/>
          <p:nvPr/>
        </p:nvSpPr>
        <p:spPr>
          <a:xfrm>
            <a:off x="452233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8" name="object 638"/>
          <p:cNvSpPr/>
          <p:nvPr/>
        </p:nvSpPr>
        <p:spPr>
          <a:xfrm>
            <a:off x="454821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9" name="object 639"/>
          <p:cNvSpPr/>
          <p:nvPr/>
        </p:nvSpPr>
        <p:spPr>
          <a:xfrm>
            <a:off x="457410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0" name="object 640"/>
          <p:cNvSpPr/>
          <p:nvPr/>
        </p:nvSpPr>
        <p:spPr>
          <a:xfrm>
            <a:off x="460000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1" name="object 641"/>
          <p:cNvSpPr/>
          <p:nvPr/>
        </p:nvSpPr>
        <p:spPr>
          <a:xfrm>
            <a:off x="462589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2" name="object 642"/>
          <p:cNvSpPr/>
          <p:nvPr/>
        </p:nvSpPr>
        <p:spPr>
          <a:xfrm>
            <a:off x="465179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3" name="object 643"/>
          <p:cNvSpPr/>
          <p:nvPr/>
        </p:nvSpPr>
        <p:spPr>
          <a:xfrm>
            <a:off x="467768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4" name="object 644"/>
          <p:cNvSpPr/>
          <p:nvPr/>
        </p:nvSpPr>
        <p:spPr>
          <a:xfrm>
            <a:off x="470358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5" name="object 645"/>
          <p:cNvSpPr/>
          <p:nvPr/>
        </p:nvSpPr>
        <p:spPr>
          <a:xfrm>
            <a:off x="472947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6" name="object 646"/>
          <p:cNvSpPr/>
          <p:nvPr/>
        </p:nvSpPr>
        <p:spPr>
          <a:xfrm>
            <a:off x="475537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7" name="object 647"/>
          <p:cNvSpPr/>
          <p:nvPr/>
        </p:nvSpPr>
        <p:spPr>
          <a:xfrm>
            <a:off x="478127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8" name="object 648"/>
          <p:cNvSpPr/>
          <p:nvPr/>
        </p:nvSpPr>
        <p:spPr>
          <a:xfrm>
            <a:off x="480715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9" name="object 649"/>
          <p:cNvSpPr/>
          <p:nvPr/>
        </p:nvSpPr>
        <p:spPr>
          <a:xfrm>
            <a:off x="483304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0" name="object 650"/>
          <p:cNvSpPr/>
          <p:nvPr/>
        </p:nvSpPr>
        <p:spPr>
          <a:xfrm>
            <a:off x="485894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1" name="object 651"/>
          <p:cNvSpPr/>
          <p:nvPr/>
        </p:nvSpPr>
        <p:spPr>
          <a:xfrm>
            <a:off x="488483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2" name="object 652"/>
          <p:cNvSpPr/>
          <p:nvPr/>
        </p:nvSpPr>
        <p:spPr>
          <a:xfrm>
            <a:off x="491073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3" name="object 653"/>
          <p:cNvSpPr/>
          <p:nvPr/>
        </p:nvSpPr>
        <p:spPr>
          <a:xfrm>
            <a:off x="493662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4" name="object 654"/>
          <p:cNvSpPr/>
          <p:nvPr/>
        </p:nvSpPr>
        <p:spPr>
          <a:xfrm>
            <a:off x="496252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5" name="object 655"/>
          <p:cNvSpPr/>
          <p:nvPr/>
        </p:nvSpPr>
        <p:spPr>
          <a:xfrm>
            <a:off x="498842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6" name="object 656"/>
          <p:cNvSpPr/>
          <p:nvPr/>
        </p:nvSpPr>
        <p:spPr>
          <a:xfrm>
            <a:off x="501431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7" name="object 657"/>
          <p:cNvSpPr/>
          <p:nvPr/>
        </p:nvSpPr>
        <p:spPr>
          <a:xfrm>
            <a:off x="504021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8" name="object 658"/>
          <p:cNvSpPr/>
          <p:nvPr/>
        </p:nvSpPr>
        <p:spPr>
          <a:xfrm>
            <a:off x="506609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9" name="object 659"/>
          <p:cNvSpPr/>
          <p:nvPr/>
        </p:nvSpPr>
        <p:spPr>
          <a:xfrm>
            <a:off x="509198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0" name="object 660"/>
          <p:cNvSpPr/>
          <p:nvPr/>
        </p:nvSpPr>
        <p:spPr>
          <a:xfrm>
            <a:off x="511788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1" name="object 661"/>
          <p:cNvSpPr/>
          <p:nvPr/>
        </p:nvSpPr>
        <p:spPr>
          <a:xfrm>
            <a:off x="514377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2" name="object 662"/>
          <p:cNvSpPr/>
          <p:nvPr/>
        </p:nvSpPr>
        <p:spPr>
          <a:xfrm>
            <a:off x="516967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3" name="object 663"/>
          <p:cNvSpPr/>
          <p:nvPr/>
        </p:nvSpPr>
        <p:spPr>
          <a:xfrm>
            <a:off x="519557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4" name="object 664"/>
          <p:cNvSpPr/>
          <p:nvPr/>
        </p:nvSpPr>
        <p:spPr>
          <a:xfrm>
            <a:off x="522146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5" name="object 665"/>
          <p:cNvSpPr/>
          <p:nvPr/>
        </p:nvSpPr>
        <p:spPr>
          <a:xfrm>
            <a:off x="524736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6" name="object 666"/>
          <p:cNvSpPr/>
          <p:nvPr/>
        </p:nvSpPr>
        <p:spPr>
          <a:xfrm>
            <a:off x="527325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7" name="object 667"/>
          <p:cNvSpPr/>
          <p:nvPr/>
        </p:nvSpPr>
        <p:spPr>
          <a:xfrm>
            <a:off x="529915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8" name="object 668"/>
          <p:cNvSpPr/>
          <p:nvPr/>
        </p:nvSpPr>
        <p:spPr>
          <a:xfrm>
            <a:off x="532503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9" name="object 669"/>
          <p:cNvSpPr/>
          <p:nvPr/>
        </p:nvSpPr>
        <p:spPr>
          <a:xfrm>
            <a:off x="535092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0" name="object 670"/>
          <p:cNvSpPr/>
          <p:nvPr/>
        </p:nvSpPr>
        <p:spPr>
          <a:xfrm>
            <a:off x="537682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1" name="object 671"/>
          <p:cNvSpPr/>
          <p:nvPr/>
        </p:nvSpPr>
        <p:spPr>
          <a:xfrm>
            <a:off x="540271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2" name="object 672"/>
          <p:cNvSpPr/>
          <p:nvPr/>
        </p:nvSpPr>
        <p:spPr>
          <a:xfrm>
            <a:off x="542861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3" name="object 673"/>
          <p:cNvSpPr/>
          <p:nvPr/>
        </p:nvSpPr>
        <p:spPr>
          <a:xfrm>
            <a:off x="545451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4" name="object 674"/>
          <p:cNvSpPr/>
          <p:nvPr/>
        </p:nvSpPr>
        <p:spPr>
          <a:xfrm>
            <a:off x="548040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5" name="object 675"/>
          <p:cNvSpPr/>
          <p:nvPr/>
        </p:nvSpPr>
        <p:spPr>
          <a:xfrm>
            <a:off x="550630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6" name="object 676"/>
          <p:cNvSpPr/>
          <p:nvPr/>
        </p:nvSpPr>
        <p:spPr>
          <a:xfrm>
            <a:off x="553219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7" name="object 677"/>
          <p:cNvSpPr/>
          <p:nvPr/>
        </p:nvSpPr>
        <p:spPr>
          <a:xfrm>
            <a:off x="555809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8" name="object 678"/>
          <p:cNvSpPr/>
          <p:nvPr/>
        </p:nvSpPr>
        <p:spPr>
          <a:xfrm>
            <a:off x="558398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9" name="object 679"/>
          <p:cNvSpPr/>
          <p:nvPr/>
        </p:nvSpPr>
        <p:spPr>
          <a:xfrm>
            <a:off x="560986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0" name="object 680"/>
          <p:cNvSpPr/>
          <p:nvPr/>
        </p:nvSpPr>
        <p:spPr>
          <a:xfrm>
            <a:off x="563576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1" name="object 681"/>
          <p:cNvSpPr/>
          <p:nvPr/>
        </p:nvSpPr>
        <p:spPr>
          <a:xfrm>
            <a:off x="566165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2" name="object 682"/>
          <p:cNvSpPr/>
          <p:nvPr/>
        </p:nvSpPr>
        <p:spPr>
          <a:xfrm>
            <a:off x="568755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3" name="object 683"/>
          <p:cNvSpPr/>
          <p:nvPr/>
        </p:nvSpPr>
        <p:spPr>
          <a:xfrm>
            <a:off x="571345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4" name="object 684"/>
          <p:cNvSpPr/>
          <p:nvPr/>
        </p:nvSpPr>
        <p:spPr>
          <a:xfrm>
            <a:off x="573934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5" name="object 685"/>
          <p:cNvSpPr/>
          <p:nvPr/>
        </p:nvSpPr>
        <p:spPr>
          <a:xfrm>
            <a:off x="576524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6" name="object 686"/>
          <p:cNvSpPr/>
          <p:nvPr/>
        </p:nvSpPr>
        <p:spPr>
          <a:xfrm>
            <a:off x="579113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7" name="object 687"/>
          <p:cNvSpPr/>
          <p:nvPr/>
        </p:nvSpPr>
        <p:spPr>
          <a:xfrm>
            <a:off x="581703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8" name="object 688"/>
          <p:cNvSpPr/>
          <p:nvPr/>
        </p:nvSpPr>
        <p:spPr>
          <a:xfrm>
            <a:off x="584292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9" name="object 689"/>
          <p:cNvSpPr/>
          <p:nvPr/>
        </p:nvSpPr>
        <p:spPr>
          <a:xfrm>
            <a:off x="5868809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0" name="object 690"/>
          <p:cNvSpPr/>
          <p:nvPr/>
        </p:nvSpPr>
        <p:spPr>
          <a:xfrm>
            <a:off x="5894704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1" name="object 691"/>
          <p:cNvSpPr/>
          <p:nvPr/>
        </p:nvSpPr>
        <p:spPr>
          <a:xfrm>
            <a:off x="592060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2" name="object 692"/>
          <p:cNvSpPr/>
          <p:nvPr/>
        </p:nvSpPr>
        <p:spPr>
          <a:xfrm>
            <a:off x="594649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3" name="object 693"/>
          <p:cNvSpPr/>
          <p:nvPr/>
        </p:nvSpPr>
        <p:spPr>
          <a:xfrm>
            <a:off x="597239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4" name="object 694"/>
          <p:cNvSpPr/>
          <p:nvPr/>
        </p:nvSpPr>
        <p:spPr>
          <a:xfrm>
            <a:off x="599828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5" name="object 695"/>
          <p:cNvSpPr/>
          <p:nvPr/>
        </p:nvSpPr>
        <p:spPr>
          <a:xfrm>
            <a:off x="602418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6" name="object 696"/>
          <p:cNvSpPr/>
          <p:nvPr/>
        </p:nvSpPr>
        <p:spPr>
          <a:xfrm>
            <a:off x="605007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7" name="object 697"/>
          <p:cNvSpPr/>
          <p:nvPr/>
        </p:nvSpPr>
        <p:spPr>
          <a:xfrm>
            <a:off x="607597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8" name="object 698"/>
          <p:cNvSpPr/>
          <p:nvPr/>
        </p:nvSpPr>
        <p:spPr>
          <a:xfrm>
            <a:off x="610186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9" name="object 699"/>
          <p:cNvSpPr/>
          <p:nvPr/>
        </p:nvSpPr>
        <p:spPr>
          <a:xfrm>
            <a:off x="612776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0" name="object 700"/>
          <p:cNvSpPr/>
          <p:nvPr/>
        </p:nvSpPr>
        <p:spPr>
          <a:xfrm>
            <a:off x="615364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1" name="object 701"/>
          <p:cNvSpPr/>
          <p:nvPr/>
        </p:nvSpPr>
        <p:spPr>
          <a:xfrm>
            <a:off x="6179540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2" name="object 702"/>
          <p:cNvSpPr/>
          <p:nvPr/>
        </p:nvSpPr>
        <p:spPr>
          <a:xfrm>
            <a:off x="620543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3" name="object 703"/>
          <p:cNvSpPr/>
          <p:nvPr/>
        </p:nvSpPr>
        <p:spPr>
          <a:xfrm>
            <a:off x="623133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4" name="object 704"/>
          <p:cNvSpPr/>
          <p:nvPr/>
        </p:nvSpPr>
        <p:spPr>
          <a:xfrm>
            <a:off x="625722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5" name="object 705"/>
          <p:cNvSpPr/>
          <p:nvPr/>
        </p:nvSpPr>
        <p:spPr>
          <a:xfrm>
            <a:off x="628312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6" name="object 706"/>
          <p:cNvSpPr/>
          <p:nvPr/>
        </p:nvSpPr>
        <p:spPr>
          <a:xfrm>
            <a:off x="630901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7" name="object 707"/>
          <p:cNvSpPr/>
          <p:nvPr/>
        </p:nvSpPr>
        <p:spPr>
          <a:xfrm>
            <a:off x="633491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8" name="object 708"/>
          <p:cNvSpPr/>
          <p:nvPr/>
        </p:nvSpPr>
        <p:spPr>
          <a:xfrm>
            <a:off x="636080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9" name="object 709"/>
          <p:cNvSpPr/>
          <p:nvPr/>
        </p:nvSpPr>
        <p:spPr>
          <a:xfrm>
            <a:off x="638670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0" name="object 710"/>
          <p:cNvSpPr/>
          <p:nvPr/>
        </p:nvSpPr>
        <p:spPr>
          <a:xfrm>
            <a:off x="6412585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1" name="object 711"/>
          <p:cNvSpPr/>
          <p:nvPr/>
        </p:nvSpPr>
        <p:spPr>
          <a:xfrm>
            <a:off x="643848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2" name="object 712"/>
          <p:cNvSpPr/>
          <p:nvPr/>
        </p:nvSpPr>
        <p:spPr>
          <a:xfrm>
            <a:off x="646437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3" name="object 713"/>
          <p:cNvSpPr/>
          <p:nvPr/>
        </p:nvSpPr>
        <p:spPr>
          <a:xfrm>
            <a:off x="649027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4" name="object 714"/>
          <p:cNvSpPr/>
          <p:nvPr/>
        </p:nvSpPr>
        <p:spPr>
          <a:xfrm>
            <a:off x="651616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5" name="object 715"/>
          <p:cNvSpPr/>
          <p:nvPr/>
        </p:nvSpPr>
        <p:spPr>
          <a:xfrm>
            <a:off x="654206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6" name="object 716"/>
          <p:cNvSpPr/>
          <p:nvPr/>
        </p:nvSpPr>
        <p:spPr>
          <a:xfrm>
            <a:off x="656795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7" name="object 717"/>
          <p:cNvSpPr/>
          <p:nvPr/>
        </p:nvSpPr>
        <p:spPr>
          <a:xfrm>
            <a:off x="659385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8" name="object 718"/>
          <p:cNvSpPr/>
          <p:nvPr/>
        </p:nvSpPr>
        <p:spPr>
          <a:xfrm>
            <a:off x="661974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9" name="object 719"/>
          <p:cNvSpPr/>
          <p:nvPr/>
        </p:nvSpPr>
        <p:spPr>
          <a:xfrm>
            <a:off x="6645643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0" name="object 720"/>
          <p:cNvSpPr/>
          <p:nvPr/>
        </p:nvSpPr>
        <p:spPr>
          <a:xfrm>
            <a:off x="6671538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1" name="object 721"/>
          <p:cNvSpPr/>
          <p:nvPr/>
        </p:nvSpPr>
        <p:spPr>
          <a:xfrm>
            <a:off x="6697421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2" name="object 722"/>
          <p:cNvSpPr/>
          <p:nvPr/>
        </p:nvSpPr>
        <p:spPr>
          <a:xfrm>
            <a:off x="6723316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3" name="object 723"/>
          <p:cNvSpPr/>
          <p:nvPr/>
        </p:nvSpPr>
        <p:spPr>
          <a:xfrm>
            <a:off x="6749212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4" name="object 724"/>
          <p:cNvSpPr/>
          <p:nvPr/>
        </p:nvSpPr>
        <p:spPr>
          <a:xfrm>
            <a:off x="6775107" y="244791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5" name="object 725"/>
          <p:cNvSpPr/>
          <p:nvPr/>
        </p:nvSpPr>
        <p:spPr>
          <a:xfrm>
            <a:off x="6801002" y="2447912"/>
            <a:ext cx="3175" cy="0"/>
          </a:xfrm>
          <a:custGeom>
            <a:avLst/>
            <a:gdLst/>
            <a:ahLst/>
            <a:cxnLst/>
            <a:rect l="l" t="t" r="r" b="b"/>
            <a:pathLst>
              <a:path w="3175" h="0">
                <a:moveTo>
                  <a:pt x="1524" y="-3809"/>
                </a:moveTo>
                <a:lnTo>
                  <a:pt x="1524" y="380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6" name="object 726"/>
          <p:cNvSpPr/>
          <p:nvPr/>
        </p:nvSpPr>
        <p:spPr>
          <a:xfrm>
            <a:off x="530980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7" name="object 727"/>
          <p:cNvSpPr/>
          <p:nvPr/>
        </p:nvSpPr>
        <p:spPr>
          <a:xfrm>
            <a:off x="5335701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8" name="object 728"/>
          <p:cNvSpPr/>
          <p:nvPr/>
        </p:nvSpPr>
        <p:spPr>
          <a:xfrm>
            <a:off x="536159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9" name="object 729"/>
          <p:cNvSpPr/>
          <p:nvPr/>
        </p:nvSpPr>
        <p:spPr>
          <a:xfrm>
            <a:off x="538749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0" name="object 730"/>
          <p:cNvSpPr/>
          <p:nvPr/>
        </p:nvSpPr>
        <p:spPr>
          <a:xfrm>
            <a:off x="541338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1" name="object 731"/>
          <p:cNvSpPr/>
          <p:nvPr/>
        </p:nvSpPr>
        <p:spPr>
          <a:xfrm>
            <a:off x="543928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2" name="object 732"/>
          <p:cNvSpPr/>
          <p:nvPr/>
        </p:nvSpPr>
        <p:spPr>
          <a:xfrm>
            <a:off x="546517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3" name="object 733"/>
          <p:cNvSpPr/>
          <p:nvPr/>
        </p:nvSpPr>
        <p:spPr>
          <a:xfrm>
            <a:off x="5491060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4" name="object 734"/>
          <p:cNvSpPr/>
          <p:nvPr/>
        </p:nvSpPr>
        <p:spPr>
          <a:xfrm>
            <a:off x="551695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5" name="object 735"/>
          <p:cNvSpPr/>
          <p:nvPr/>
        </p:nvSpPr>
        <p:spPr>
          <a:xfrm>
            <a:off x="5542851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6" name="object 736"/>
          <p:cNvSpPr/>
          <p:nvPr/>
        </p:nvSpPr>
        <p:spPr>
          <a:xfrm>
            <a:off x="556874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7" name="object 737"/>
          <p:cNvSpPr/>
          <p:nvPr/>
        </p:nvSpPr>
        <p:spPr>
          <a:xfrm>
            <a:off x="559464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8" name="object 738"/>
          <p:cNvSpPr/>
          <p:nvPr/>
        </p:nvSpPr>
        <p:spPr>
          <a:xfrm>
            <a:off x="562053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9" name="object 739"/>
          <p:cNvSpPr/>
          <p:nvPr/>
        </p:nvSpPr>
        <p:spPr>
          <a:xfrm>
            <a:off x="564643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0" name="object 740"/>
          <p:cNvSpPr/>
          <p:nvPr/>
        </p:nvSpPr>
        <p:spPr>
          <a:xfrm>
            <a:off x="567232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1" name="object 741"/>
          <p:cNvSpPr/>
          <p:nvPr/>
        </p:nvSpPr>
        <p:spPr>
          <a:xfrm>
            <a:off x="569822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2" name="object 742"/>
          <p:cNvSpPr/>
          <p:nvPr/>
        </p:nvSpPr>
        <p:spPr>
          <a:xfrm>
            <a:off x="572411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3" name="object 743"/>
          <p:cNvSpPr/>
          <p:nvPr/>
        </p:nvSpPr>
        <p:spPr>
          <a:xfrm>
            <a:off x="575001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4" name="object 744"/>
          <p:cNvSpPr/>
          <p:nvPr/>
        </p:nvSpPr>
        <p:spPr>
          <a:xfrm>
            <a:off x="577589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5" name="object 745"/>
          <p:cNvSpPr/>
          <p:nvPr/>
        </p:nvSpPr>
        <p:spPr>
          <a:xfrm>
            <a:off x="5801791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6" name="object 746"/>
          <p:cNvSpPr/>
          <p:nvPr/>
        </p:nvSpPr>
        <p:spPr>
          <a:xfrm>
            <a:off x="582768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7" name="object 747"/>
          <p:cNvSpPr/>
          <p:nvPr/>
        </p:nvSpPr>
        <p:spPr>
          <a:xfrm>
            <a:off x="585358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8" name="object 748"/>
          <p:cNvSpPr/>
          <p:nvPr/>
        </p:nvSpPr>
        <p:spPr>
          <a:xfrm>
            <a:off x="587947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9" name="object 749"/>
          <p:cNvSpPr/>
          <p:nvPr/>
        </p:nvSpPr>
        <p:spPr>
          <a:xfrm>
            <a:off x="590537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0" name="object 750"/>
          <p:cNvSpPr/>
          <p:nvPr/>
        </p:nvSpPr>
        <p:spPr>
          <a:xfrm>
            <a:off x="593126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1" name="object 751"/>
          <p:cNvSpPr/>
          <p:nvPr/>
        </p:nvSpPr>
        <p:spPr>
          <a:xfrm>
            <a:off x="595716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2" name="object 752"/>
          <p:cNvSpPr/>
          <p:nvPr/>
        </p:nvSpPr>
        <p:spPr>
          <a:xfrm>
            <a:off x="598305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3" name="object 753"/>
          <p:cNvSpPr/>
          <p:nvPr/>
        </p:nvSpPr>
        <p:spPr>
          <a:xfrm>
            <a:off x="600895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4" name="object 754"/>
          <p:cNvSpPr/>
          <p:nvPr/>
        </p:nvSpPr>
        <p:spPr>
          <a:xfrm>
            <a:off x="603483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5" name="object 755"/>
          <p:cNvSpPr/>
          <p:nvPr/>
        </p:nvSpPr>
        <p:spPr>
          <a:xfrm>
            <a:off x="6060731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6" name="object 756"/>
          <p:cNvSpPr/>
          <p:nvPr/>
        </p:nvSpPr>
        <p:spPr>
          <a:xfrm>
            <a:off x="608662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7" name="object 757"/>
          <p:cNvSpPr/>
          <p:nvPr/>
        </p:nvSpPr>
        <p:spPr>
          <a:xfrm>
            <a:off x="611252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8" name="object 758"/>
          <p:cNvSpPr/>
          <p:nvPr/>
        </p:nvSpPr>
        <p:spPr>
          <a:xfrm>
            <a:off x="613841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9" name="object 759"/>
          <p:cNvSpPr/>
          <p:nvPr/>
        </p:nvSpPr>
        <p:spPr>
          <a:xfrm>
            <a:off x="616431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0" name="object 760"/>
          <p:cNvSpPr/>
          <p:nvPr/>
        </p:nvSpPr>
        <p:spPr>
          <a:xfrm>
            <a:off x="619020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1" name="object 761"/>
          <p:cNvSpPr/>
          <p:nvPr/>
        </p:nvSpPr>
        <p:spPr>
          <a:xfrm>
            <a:off x="621610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2" name="object 762"/>
          <p:cNvSpPr/>
          <p:nvPr/>
        </p:nvSpPr>
        <p:spPr>
          <a:xfrm>
            <a:off x="6241999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3" name="object 763"/>
          <p:cNvSpPr/>
          <p:nvPr/>
        </p:nvSpPr>
        <p:spPr>
          <a:xfrm>
            <a:off x="626789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4" name="object 764"/>
          <p:cNvSpPr/>
          <p:nvPr/>
        </p:nvSpPr>
        <p:spPr>
          <a:xfrm>
            <a:off x="629377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5" name="object 765"/>
          <p:cNvSpPr/>
          <p:nvPr/>
        </p:nvSpPr>
        <p:spPr>
          <a:xfrm>
            <a:off x="631967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6" name="object 766"/>
          <p:cNvSpPr/>
          <p:nvPr/>
        </p:nvSpPr>
        <p:spPr>
          <a:xfrm>
            <a:off x="634556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7" name="object 767"/>
          <p:cNvSpPr/>
          <p:nvPr/>
        </p:nvSpPr>
        <p:spPr>
          <a:xfrm>
            <a:off x="637146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8" name="object 768"/>
          <p:cNvSpPr/>
          <p:nvPr/>
        </p:nvSpPr>
        <p:spPr>
          <a:xfrm>
            <a:off x="639735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9" name="object 769"/>
          <p:cNvSpPr/>
          <p:nvPr/>
        </p:nvSpPr>
        <p:spPr>
          <a:xfrm>
            <a:off x="642325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0" name="object 770"/>
          <p:cNvSpPr/>
          <p:nvPr/>
        </p:nvSpPr>
        <p:spPr>
          <a:xfrm>
            <a:off x="644914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1" name="object 771"/>
          <p:cNvSpPr/>
          <p:nvPr/>
        </p:nvSpPr>
        <p:spPr>
          <a:xfrm>
            <a:off x="647504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2" name="object 772"/>
          <p:cNvSpPr/>
          <p:nvPr/>
        </p:nvSpPr>
        <p:spPr>
          <a:xfrm>
            <a:off x="6500939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3" name="object 773"/>
          <p:cNvSpPr/>
          <p:nvPr/>
        </p:nvSpPr>
        <p:spPr>
          <a:xfrm>
            <a:off x="652683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4" name="object 774"/>
          <p:cNvSpPr/>
          <p:nvPr/>
        </p:nvSpPr>
        <p:spPr>
          <a:xfrm>
            <a:off x="6552730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5" name="object 775"/>
          <p:cNvSpPr/>
          <p:nvPr/>
        </p:nvSpPr>
        <p:spPr>
          <a:xfrm>
            <a:off x="657861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6" name="object 776"/>
          <p:cNvSpPr/>
          <p:nvPr/>
        </p:nvSpPr>
        <p:spPr>
          <a:xfrm>
            <a:off x="660450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7" name="object 777"/>
          <p:cNvSpPr/>
          <p:nvPr/>
        </p:nvSpPr>
        <p:spPr>
          <a:xfrm>
            <a:off x="663040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8" name="object 778"/>
          <p:cNvSpPr/>
          <p:nvPr/>
        </p:nvSpPr>
        <p:spPr>
          <a:xfrm>
            <a:off x="665629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9" name="object 779"/>
          <p:cNvSpPr/>
          <p:nvPr/>
        </p:nvSpPr>
        <p:spPr>
          <a:xfrm>
            <a:off x="668219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0" name="object 780"/>
          <p:cNvSpPr/>
          <p:nvPr/>
        </p:nvSpPr>
        <p:spPr>
          <a:xfrm>
            <a:off x="670808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1" name="object 781"/>
          <p:cNvSpPr/>
          <p:nvPr/>
        </p:nvSpPr>
        <p:spPr>
          <a:xfrm>
            <a:off x="673398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2" name="object 782"/>
          <p:cNvSpPr/>
          <p:nvPr/>
        </p:nvSpPr>
        <p:spPr>
          <a:xfrm>
            <a:off x="6759879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3" name="object 783"/>
          <p:cNvSpPr/>
          <p:nvPr/>
        </p:nvSpPr>
        <p:spPr>
          <a:xfrm>
            <a:off x="678577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4" name="object 784"/>
          <p:cNvSpPr/>
          <p:nvPr/>
        </p:nvSpPr>
        <p:spPr>
          <a:xfrm>
            <a:off x="71742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5" name="object 785"/>
          <p:cNvSpPr/>
          <p:nvPr/>
        </p:nvSpPr>
        <p:spPr>
          <a:xfrm>
            <a:off x="74331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6" name="object 786"/>
          <p:cNvSpPr/>
          <p:nvPr/>
        </p:nvSpPr>
        <p:spPr>
          <a:xfrm>
            <a:off x="769200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7" name="object 787"/>
          <p:cNvSpPr/>
          <p:nvPr/>
        </p:nvSpPr>
        <p:spPr>
          <a:xfrm>
            <a:off x="79509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8" name="object 788"/>
          <p:cNvSpPr/>
          <p:nvPr/>
        </p:nvSpPr>
        <p:spPr>
          <a:xfrm>
            <a:off x="820991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9" name="object 789"/>
          <p:cNvSpPr/>
          <p:nvPr/>
        </p:nvSpPr>
        <p:spPr>
          <a:xfrm>
            <a:off x="84688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0" name="object 790"/>
          <p:cNvSpPr/>
          <p:nvPr/>
        </p:nvSpPr>
        <p:spPr>
          <a:xfrm>
            <a:off x="87278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1" name="object 791"/>
          <p:cNvSpPr/>
          <p:nvPr/>
        </p:nvSpPr>
        <p:spPr>
          <a:xfrm>
            <a:off x="89867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2" name="object 792"/>
          <p:cNvSpPr/>
          <p:nvPr/>
        </p:nvSpPr>
        <p:spPr>
          <a:xfrm>
            <a:off x="92457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3" name="object 793"/>
          <p:cNvSpPr/>
          <p:nvPr/>
        </p:nvSpPr>
        <p:spPr>
          <a:xfrm>
            <a:off x="95046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4" name="object 794"/>
          <p:cNvSpPr/>
          <p:nvPr/>
        </p:nvSpPr>
        <p:spPr>
          <a:xfrm>
            <a:off x="97636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5" name="object 795"/>
          <p:cNvSpPr/>
          <p:nvPr/>
        </p:nvSpPr>
        <p:spPr>
          <a:xfrm>
            <a:off x="100225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6" name="object 796"/>
          <p:cNvSpPr/>
          <p:nvPr/>
        </p:nvSpPr>
        <p:spPr>
          <a:xfrm>
            <a:off x="1028141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7" name="object 797"/>
          <p:cNvSpPr/>
          <p:nvPr/>
        </p:nvSpPr>
        <p:spPr>
          <a:xfrm>
            <a:off x="105403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8" name="object 798"/>
          <p:cNvSpPr/>
          <p:nvPr/>
        </p:nvSpPr>
        <p:spPr>
          <a:xfrm>
            <a:off x="1079931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9" name="object 799"/>
          <p:cNvSpPr/>
          <p:nvPr/>
        </p:nvSpPr>
        <p:spPr>
          <a:xfrm>
            <a:off x="110582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0" name="object 800"/>
          <p:cNvSpPr/>
          <p:nvPr/>
        </p:nvSpPr>
        <p:spPr>
          <a:xfrm>
            <a:off x="113172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1" name="object 801"/>
          <p:cNvSpPr/>
          <p:nvPr/>
        </p:nvSpPr>
        <p:spPr>
          <a:xfrm>
            <a:off x="115761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2" name="object 802"/>
          <p:cNvSpPr/>
          <p:nvPr/>
        </p:nvSpPr>
        <p:spPr>
          <a:xfrm>
            <a:off x="118351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3" name="object 803"/>
          <p:cNvSpPr/>
          <p:nvPr/>
        </p:nvSpPr>
        <p:spPr>
          <a:xfrm>
            <a:off x="120940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4" name="object 804"/>
          <p:cNvSpPr/>
          <p:nvPr/>
        </p:nvSpPr>
        <p:spPr>
          <a:xfrm>
            <a:off x="123530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5" name="object 805"/>
          <p:cNvSpPr/>
          <p:nvPr/>
        </p:nvSpPr>
        <p:spPr>
          <a:xfrm>
            <a:off x="126119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6" name="object 806"/>
          <p:cNvSpPr/>
          <p:nvPr/>
        </p:nvSpPr>
        <p:spPr>
          <a:xfrm>
            <a:off x="1287081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7" name="object 807"/>
          <p:cNvSpPr/>
          <p:nvPr/>
        </p:nvSpPr>
        <p:spPr>
          <a:xfrm>
            <a:off x="1312976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8" name="object 808"/>
          <p:cNvSpPr/>
          <p:nvPr/>
        </p:nvSpPr>
        <p:spPr>
          <a:xfrm>
            <a:off x="133887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9" name="object 809"/>
          <p:cNvSpPr/>
          <p:nvPr/>
        </p:nvSpPr>
        <p:spPr>
          <a:xfrm>
            <a:off x="136476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0" name="object 810"/>
          <p:cNvSpPr/>
          <p:nvPr/>
        </p:nvSpPr>
        <p:spPr>
          <a:xfrm>
            <a:off x="139066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1" name="object 811"/>
          <p:cNvSpPr/>
          <p:nvPr/>
        </p:nvSpPr>
        <p:spPr>
          <a:xfrm>
            <a:off x="141655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2" name="object 812"/>
          <p:cNvSpPr/>
          <p:nvPr/>
        </p:nvSpPr>
        <p:spPr>
          <a:xfrm>
            <a:off x="144245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3" name="object 813"/>
          <p:cNvSpPr/>
          <p:nvPr/>
        </p:nvSpPr>
        <p:spPr>
          <a:xfrm>
            <a:off x="146834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4" name="object 814"/>
          <p:cNvSpPr/>
          <p:nvPr/>
        </p:nvSpPr>
        <p:spPr>
          <a:xfrm>
            <a:off x="149424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5" name="object 815"/>
          <p:cNvSpPr/>
          <p:nvPr/>
        </p:nvSpPr>
        <p:spPr>
          <a:xfrm>
            <a:off x="1520139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6" name="object 816"/>
          <p:cNvSpPr/>
          <p:nvPr/>
        </p:nvSpPr>
        <p:spPr>
          <a:xfrm>
            <a:off x="154603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7" name="object 817"/>
          <p:cNvSpPr/>
          <p:nvPr/>
        </p:nvSpPr>
        <p:spPr>
          <a:xfrm>
            <a:off x="157191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8" name="object 818"/>
          <p:cNvSpPr/>
          <p:nvPr/>
        </p:nvSpPr>
        <p:spPr>
          <a:xfrm>
            <a:off x="159781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9" name="object 819"/>
          <p:cNvSpPr/>
          <p:nvPr/>
        </p:nvSpPr>
        <p:spPr>
          <a:xfrm>
            <a:off x="162370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0" name="object 820"/>
          <p:cNvSpPr/>
          <p:nvPr/>
        </p:nvSpPr>
        <p:spPr>
          <a:xfrm>
            <a:off x="164960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1" name="object 821"/>
          <p:cNvSpPr/>
          <p:nvPr/>
        </p:nvSpPr>
        <p:spPr>
          <a:xfrm>
            <a:off x="167549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2" name="object 822"/>
          <p:cNvSpPr/>
          <p:nvPr/>
        </p:nvSpPr>
        <p:spPr>
          <a:xfrm>
            <a:off x="170139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3" name="object 823"/>
          <p:cNvSpPr/>
          <p:nvPr/>
        </p:nvSpPr>
        <p:spPr>
          <a:xfrm>
            <a:off x="172728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4" name="object 824"/>
          <p:cNvSpPr/>
          <p:nvPr/>
        </p:nvSpPr>
        <p:spPr>
          <a:xfrm>
            <a:off x="175318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5" name="object 825"/>
          <p:cNvSpPr/>
          <p:nvPr/>
        </p:nvSpPr>
        <p:spPr>
          <a:xfrm>
            <a:off x="1779079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6" name="object 826"/>
          <p:cNvSpPr/>
          <p:nvPr/>
        </p:nvSpPr>
        <p:spPr>
          <a:xfrm>
            <a:off x="180497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7" name="object 827"/>
          <p:cNvSpPr/>
          <p:nvPr/>
        </p:nvSpPr>
        <p:spPr>
          <a:xfrm>
            <a:off x="183085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8" name="object 828"/>
          <p:cNvSpPr/>
          <p:nvPr/>
        </p:nvSpPr>
        <p:spPr>
          <a:xfrm>
            <a:off x="185675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9" name="object 829"/>
          <p:cNvSpPr/>
          <p:nvPr/>
        </p:nvSpPr>
        <p:spPr>
          <a:xfrm>
            <a:off x="188264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0" name="object 830"/>
          <p:cNvSpPr/>
          <p:nvPr/>
        </p:nvSpPr>
        <p:spPr>
          <a:xfrm>
            <a:off x="190854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1" name="object 831"/>
          <p:cNvSpPr/>
          <p:nvPr/>
        </p:nvSpPr>
        <p:spPr>
          <a:xfrm>
            <a:off x="193443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2" name="object 832"/>
          <p:cNvSpPr/>
          <p:nvPr/>
        </p:nvSpPr>
        <p:spPr>
          <a:xfrm>
            <a:off x="196033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3" name="object 833"/>
          <p:cNvSpPr/>
          <p:nvPr/>
        </p:nvSpPr>
        <p:spPr>
          <a:xfrm>
            <a:off x="1986229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4" name="object 834"/>
          <p:cNvSpPr/>
          <p:nvPr/>
        </p:nvSpPr>
        <p:spPr>
          <a:xfrm>
            <a:off x="201212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5" name="object 835"/>
          <p:cNvSpPr/>
          <p:nvPr/>
        </p:nvSpPr>
        <p:spPr>
          <a:xfrm>
            <a:off x="2038019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6" name="object 836"/>
          <p:cNvSpPr/>
          <p:nvPr/>
        </p:nvSpPr>
        <p:spPr>
          <a:xfrm>
            <a:off x="2063915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7" name="object 837"/>
          <p:cNvSpPr/>
          <p:nvPr/>
        </p:nvSpPr>
        <p:spPr>
          <a:xfrm>
            <a:off x="2089797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8" name="object 838"/>
          <p:cNvSpPr/>
          <p:nvPr/>
        </p:nvSpPr>
        <p:spPr>
          <a:xfrm>
            <a:off x="2115692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9" name="object 839"/>
          <p:cNvSpPr/>
          <p:nvPr/>
        </p:nvSpPr>
        <p:spPr>
          <a:xfrm>
            <a:off x="214158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0" name="object 840"/>
          <p:cNvSpPr/>
          <p:nvPr/>
        </p:nvSpPr>
        <p:spPr>
          <a:xfrm>
            <a:off x="2167483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1" name="object 841"/>
          <p:cNvSpPr/>
          <p:nvPr/>
        </p:nvSpPr>
        <p:spPr>
          <a:xfrm>
            <a:off x="2193378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2" name="object 842"/>
          <p:cNvSpPr/>
          <p:nvPr/>
        </p:nvSpPr>
        <p:spPr>
          <a:xfrm>
            <a:off x="221927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3" name="object 843"/>
          <p:cNvSpPr/>
          <p:nvPr/>
        </p:nvSpPr>
        <p:spPr>
          <a:xfrm>
            <a:off x="2245169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4" name="object 844"/>
          <p:cNvSpPr/>
          <p:nvPr/>
        </p:nvSpPr>
        <p:spPr>
          <a:xfrm>
            <a:off x="2271064" y="1599971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5" name="object 845"/>
          <p:cNvSpPr/>
          <p:nvPr/>
        </p:nvSpPr>
        <p:spPr>
          <a:xfrm>
            <a:off x="818705" y="2718130"/>
            <a:ext cx="194970" cy="1902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46" name="object 846"/>
          <p:cNvSpPr txBox="1"/>
          <p:nvPr/>
        </p:nvSpPr>
        <p:spPr>
          <a:xfrm>
            <a:off x="786966" y="1503546"/>
            <a:ext cx="6060440" cy="28803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617980">
              <a:lnSpc>
                <a:spcPct val="100000"/>
              </a:lnSpc>
              <a:spcBef>
                <a:spcPts val="95"/>
              </a:spcBef>
            </a:pPr>
            <a:r>
              <a:rPr dirty="0" sz="1200" spc="-5">
                <a:latin typeface="HY헤드라인M"/>
                <a:cs typeface="HY헤드라인M"/>
              </a:rPr>
              <a:t>【</a:t>
            </a:r>
            <a:r>
              <a:rPr dirty="0" sz="1200" spc="100">
                <a:latin typeface="HY헤드라인M"/>
                <a:cs typeface="HY헤드라인M"/>
              </a:rPr>
              <a:t> </a:t>
            </a:r>
            <a:r>
              <a:rPr dirty="0" sz="1200" spc="-5">
                <a:latin typeface="HY헤드라인M"/>
                <a:cs typeface="HY헤드라인M"/>
              </a:rPr>
              <a:t>청렴옴부즈만</a:t>
            </a:r>
            <a:r>
              <a:rPr dirty="0" sz="1200" spc="190">
                <a:latin typeface="HY헤드라인M"/>
                <a:cs typeface="HY헤드라인M"/>
              </a:rPr>
              <a:t> </a:t>
            </a:r>
            <a:r>
              <a:rPr dirty="0" sz="1200" spc="-5">
                <a:latin typeface="HY헤드라인M"/>
                <a:cs typeface="HY헤드라인M"/>
              </a:rPr>
              <a:t>설치</a:t>
            </a:r>
            <a:r>
              <a:rPr dirty="0" sz="1200" spc="190">
                <a:latin typeface="HY헤드라인M"/>
                <a:cs typeface="HY헤드라인M"/>
              </a:rPr>
              <a:t> </a:t>
            </a:r>
            <a:r>
              <a:rPr dirty="0" sz="1200" spc="-5">
                <a:latin typeface="HY헤드라인M"/>
                <a:cs typeface="HY헤드라인M"/>
              </a:rPr>
              <a:t>및</a:t>
            </a:r>
            <a:r>
              <a:rPr dirty="0" sz="1200" spc="190">
                <a:latin typeface="HY헤드라인M"/>
                <a:cs typeface="HY헤드라인M"/>
              </a:rPr>
              <a:t> </a:t>
            </a:r>
            <a:r>
              <a:rPr dirty="0" sz="1200" spc="-5">
                <a:latin typeface="HY헤드라인M"/>
                <a:cs typeface="HY헤드라인M"/>
              </a:rPr>
              <a:t>운영</a:t>
            </a:r>
            <a:r>
              <a:rPr dirty="0" sz="1200" spc="190">
                <a:latin typeface="HY헤드라인M"/>
                <a:cs typeface="HY헤드라인M"/>
              </a:rPr>
              <a:t> </a:t>
            </a:r>
            <a:r>
              <a:rPr dirty="0" sz="1200" spc="-5">
                <a:latin typeface="HY헤드라인M"/>
                <a:cs typeface="HY헤드라인M"/>
              </a:rPr>
              <a:t>근거</a:t>
            </a:r>
            <a:r>
              <a:rPr dirty="0" sz="1200" spc="190">
                <a:latin typeface="HY헤드라인M"/>
                <a:cs typeface="HY헤드라인M"/>
              </a:rPr>
              <a:t> </a:t>
            </a:r>
            <a:r>
              <a:rPr dirty="0" sz="1200" spc="-5">
                <a:latin typeface="HY헤드라인M"/>
                <a:cs typeface="HY헤드라인M"/>
              </a:rPr>
              <a:t>】</a:t>
            </a:r>
            <a:endParaRPr sz="1200">
              <a:latin typeface="HY헤드라인M"/>
              <a:cs typeface="HY헤드라인M"/>
            </a:endParaRPr>
          </a:p>
          <a:p>
            <a:pPr marL="181610" marR="121920" indent="-168910">
              <a:lnSpc>
                <a:spcPct val="111700"/>
              </a:lnSpc>
              <a:spcBef>
                <a:spcPts val="855"/>
              </a:spcBef>
              <a:buSzPct val="109090"/>
              <a:buFont typeface=""/>
              <a:buChar char="‣"/>
              <a:tabLst>
                <a:tab pos="182245" algn="l"/>
              </a:tabLst>
            </a:pPr>
            <a:r>
              <a:rPr dirty="0" sz="1100" spc="-55">
                <a:latin typeface="맑은 고딕"/>
                <a:cs typeface="맑은 고딕"/>
              </a:rPr>
              <a:t>「 </a:t>
            </a:r>
            <a:r>
              <a:rPr dirty="0" sz="1100" spc="-60">
                <a:latin typeface="맑은 고딕"/>
                <a:cs typeface="맑은 고딕"/>
              </a:rPr>
              <a:t>임직원 </a:t>
            </a:r>
            <a:r>
              <a:rPr dirty="0" sz="1100" spc="-95">
                <a:latin typeface="맑은 고딕"/>
                <a:cs typeface="맑은 고딕"/>
              </a:rPr>
              <a:t>윤리강령 </a:t>
            </a:r>
            <a:r>
              <a:rPr dirty="0" sz="1100">
                <a:latin typeface="맑은 고딕"/>
                <a:cs typeface="맑은 고딕"/>
              </a:rPr>
              <a:t>」 </a:t>
            </a:r>
            <a:r>
              <a:rPr dirty="0" sz="1100" spc="-60">
                <a:latin typeface="맑은 고딕"/>
                <a:cs typeface="맑은 고딕"/>
              </a:rPr>
              <a:t>제33조(청렴 </a:t>
            </a:r>
            <a:r>
              <a:rPr dirty="0" sz="1100" spc="-70">
                <a:latin typeface="맑은 고딕"/>
                <a:cs typeface="맑은 고딕"/>
              </a:rPr>
              <a:t>옴부즈만 </a:t>
            </a:r>
            <a:r>
              <a:rPr dirty="0" sz="1100" spc="-65">
                <a:latin typeface="맑은 고딕"/>
                <a:cs typeface="맑은 고딕"/>
              </a:rPr>
              <a:t>설치·운영) </a:t>
            </a:r>
            <a:r>
              <a:rPr dirty="0" sz="1100">
                <a:latin typeface="맑은 고딕"/>
                <a:cs typeface="맑은 고딕"/>
              </a:rPr>
              <a:t>① </a:t>
            </a:r>
            <a:r>
              <a:rPr dirty="0" sz="1100" spc="-60">
                <a:latin typeface="맑은 고딕"/>
                <a:cs typeface="맑은 고딕"/>
              </a:rPr>
              <a:t>원장은 </a:t>
            </a:r>
            <a:r>
              <a:rPr dirty="0" sz="1100" spc="-70">
                <a:latin typeface="맑은 고딕"/>
                <a:cs typeface="맑은 고딕"/>
              </a:rPr>
              <a:t>임직원의 </a:t>
            </a:r>
            <a:r>
              <a:rPr dirty="0" sz="1100" spc="-40">
                <a:latin typeface="맑은 고딕"/>
                <a:cs typeface="맑은 고딕"/>
              </a:rPr>
              <a:t>업무 </a:t>
            </a:r>
            <a:r>
              <a:rPr dirty="0" sz="1100">
                <a:latin typeface="맑은 고딕"/>
                <a:cs typeface="맑은 고딕"/>
              </a:rPr>
              <a:t>중 </a:t>
            </a:r>
            <a:r>
              <a:rPr dirty="0" sz="1100" spc="-70">
                <a:latin typeface="맑은 고딕"/>
                <a:cs typeface="맑은 고딕"/>
              </a:rPr>
              <a:t>주요사업 </a:t>
            </a:r>
            <a:r>
              <a:rPr dirty="0" sz="1100">
                <a:latin typeface="맑은 고딕"/>
                <a:cs typeface="맑은 고딕"/>
              </a:rPr>
              <a:t>및  </a:t>
            </a:r>
            <a:r>
              <a:rPr dirty="0" sz="1100" spc="-40">
                <a:latin typeface="맑은 고딕"/>
                <a:cs typeface="맑은 고딕"/>
              </a:rPr>
              <a:t>부패 </a:t>
            </a:r>
            <a:r>
              <a:rPr dirty="0" sz="1100" spc="-75">
                <a:latin typeface="맑은 고딕"/>
                <a:cs typeface="맑은 고딕"/>
              </a:rPr>
              <a:t>취약분야에 </a:t>
            </a:r>
            <a:r>
              <a:rPr dirty="0" sz="1100" spc="-50">
                <a:latin typeface="맑은 고딕"/>
                <a:cs typeface="맑은 고딕"/>
              </a:rPr>
              <a:t>대한 </a:t>
            </a:r>
            <a:r>
              <a:rPr dirty="0" sz="1100" spc="-60">
                <a:latin typeface="맑은 고딕"/>
                <a:cs typeface="맑은 고딕"/>
              </a:rPr>
              <a:t>청렴성 </a:t>
            </a:r>
            <a:r>
              <a:rPr dirty="0" sz="1100">
                <a:latin typeface="맑은 고딕"/>
                <a:cs typeface="맑은 고딕"/>
              </a:rPr>
              <a:t>및 </a:t>
            </a:r>
            <a:r>
              <a:rPr dirty="0" sz="1100" spc="-65">
                <a:latin typeface="맑은 고딕"/>
                <a:cs typeface="맑은 고딕"/>
              </a:rPr>
              <a:t>투명성 제고를 위하여 </a:t>
            </a:r>
            <a:r>
              <a:rPr dirty="0" sz="1100" spc="-80">
                <a:latin typeface="맑은 고딕"/>
                <a:cs typeface="맑은 고딕"/>
              </a:rPr>
              <a:t>청렴옴부즈만을 </a:t>
            </a:r>
            <a:r>
              <a:rPr dirty="0" sz="1100" spc="-65">
                <a:latin typeface="맑은 고딕"/>
                <a:cs typeface="맑은 고딕"/>
              </a:rPr>
              <a:t>설치·운영할 </a:t>
            </a:r>
            <a:r>
              <a:rPr dirty="0" sz="1100">
                <a:latin typeface="맑은 고딕"/>
                <a:cs typeface="맑은 고딕"/>
              </a:rPr>
              <a:t>수</a:t>
            </a:r>
            <a:r>
              <a:rPr dirty="0" sz="1100" spc="185">
                <a:latin typeface="맑은 고딕"/>
                <a:cs typeface="맑은 고딕"/>
              </a:rPr>
              <a:t> </a:t>
            </a:r>
            <a:r>
              <a:rPr dirty="0" sz="1100" spc="-60">
                <a:latin typeface="맑은 고딕"/>
                <a:cs typeface="맑은 고딕"/>
              </a:rPr>
              <a:t>있다.</a:t>
            </a:r>
            <a:endParaRPr sz="1100">
              <a:latin typeface="맑은 고딕"/>
              <a:cs typeface="맑은 고딕"/>
            </a:endParaRPr>
          </a:p>
          <a:p>
            <a:pPr marL="155575" indent="-142875">
              <a:lnSpc>
                <a:spcPct val="100000"/>
              </a:lnSpc>
              <a:spcBef>
                <a:spcPts val="409"/>
              </a:spcBef>
              <a:buFont typeface=""/>
              <a:buChar char="‣"/>
              <a:tabLst>
                <a:tab pos="156210" algn="l"/>
              </a:tabLst>
            </a:pPr>
            <a:r>
              <a:rPr dirty="0" sz="1100" spc="-55">
                <a:latin typeface="맑은 고딕"/>
                <a:cs typeface="맑은 고딕"/>
              </a:rPr>
              <a:t>「</a:t>
            </a:r>
            <a:r>
              <a:rPr dirty="0" sz="1100" spc="-75">
                <a:latin typeface="맑은 고딕"/>
                <a:cs typeface="맑은 고딕"/>
              </a:rPr>
              <a:t>청렴옴부즈만</a:t>
            </a:r>
            <a:r>
              <a:rPr dirty="0" sz="1100" spc="10">
                <a:latin typeface="맑은 고딕"/>
                <a:cs typeface="맑은 고딕"/>
              </a:rPr>
              <a:t> </a:t>
            </a:r>
            <a:r>
              <a:rPr dirty="0" sz="1100" spc="-50">
                <a:latin typeface="맑은 고딕"/>
                <a:cs typeface="맑은 고딕"/>
              </a:rPr>
              <a:t>설치</a:t>
            </a:r>
            <a:r>
              <a:rPr dirty="0" sz="1100" spc="25">
                <a:latin typeface="맑은 고딕"/>
                <a:cs typeface="맑은 고딕"/>
              </a:rPr>
              <a:t> </a:t>
            </a:r>
            <a:r>
              <a:rPr dirty="0" sz="1100">
                <a:latin typeface="맑은 고딕"/>
                <a:cs typeface="맑은 고딕"/>
              </a:rPr>
              <a:t>및</a:t>
            </a:r>
            <a:r>
              <a:rPr dirty="0" sz="1100" spc="10">
                <a:latin typeface="맑은 고딕"/>
                <a:cs typeface="맑은 고딕"/>
              </a:rPr>
              <a:t> </a:t>
            </a:r>
            <a:r>
              <a:rPr dirty="0" sz="1100" spc="-95">
                <a:latin typeface="맑은 고딕"/>
                <a:cs typeface="맑은 고딕"/>
              </a:rPr>
              <a:t>운영지침</a:t>
            </a:r>
            <a:r>
              <a:rPr dirty="0" sz="1100">
                <a:latin typeface="맑은 고딕"/>
                <a:cs typeface="맑은 고딕"/>
              </a:rPr>
              <a:t>」</a:t>
            </a:r>
            <a:endParaRPr sz="11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Char char="‣"/>
            </a:pPr>
            <a:endParaRPr sz="1850">
              <a:latin typeface="Times New Roman"/>
              <a:cs typeface="Times New Roman"/>
            </a:endParaRPr>
          </a:p>
          <a:p>
            <a:pPr marL="326390">
              <a:lnSpc>
                <a:spcPct val="100000"/>
              </a:lnSpc>
            </a:pPr>
            <a:r>
              <a:rPr dirty="0" sz="1600" spc="-5">
                <a:latin typeface="HY헤드라인M"/>
                <a:cs typeface="HY헤드라인M"/>
              </a:rPr>
              <a:t>활동개요</a:t>
            </a:r>
            <a:endParaRPr sz="1600">
              <a:latin typeface="HY헤드라인M"/>
              <a:cs typeface="HY헤드라인M"/>
            </a:endParaRPr>
          </a:p>
          <a:p>
            <a:pPr lvl="1" marL="423545" marR="5080" indent="-309245">
              <a:lnSpc>
                <a:spcPct val="133200"/>
              </a:lnSpc>
              <a:spcBef>
                <a:spcPts val="640"/>
              </a:spcBef>
              <a:buFont typeface=""/>
              <a:buChar char="❍"/>
              <a:tabLst>
                <a:tab pos="392430" algn="l"/>
              </a:tabLst>
            </a:pPr>
            <a:r>
              <a:rPr dirty="0" sz="1500" spc="-70">
                <a:latin typeface="-윤고딕340"/>
                <a:cs typeface="-윤고딕340"/>
              </a:rPr>
              <a:t>(</a:t>
            </a:r>
            <a:r>
              <a:rPr dirty="0" sz="1500" spc="-70" b="1">
                <a:latin typeface="맑은 고딕"/>
                <a:cs typeface="맑은 고딕"/>
              </a:rPr>
              <a:t>활동목적</a:t>
            </a:r>
            <a:r>
              <a:rPr dirty="0" sz="1500" spc="-70">
                <a:latin typeface="-윤고딕340"/>
                <a:cs typeface="-윤고딕340"/>
              </a:rPr>
              <a:t>) </a:t>
            </a:r>
            <a:r>
              <a:rPr dirty="0" sz="1500" spc="-45">
                <a:latin typeface="휴먼옛체"/>
                <a:cs typeface="휴먼옛체"/>
              </a:rPr>
              <a:t>주요 </a:t>
            </a:r>
            <a:r>
              <a:rPr dirty="0" sz="1500" spc="-55">
                <a:latin typeface="휴먼옛체"/>
                <a:cs typeface="휴먼옛체"/>
              </a:rPr>
              <a:t>사업 </a:t>
            </a:r>
            <a:r>
              <a:rPr dirty="0" sz="1500" spc="-5">
                <a:latin typeface="휴먼옛체"/>
                <a:cs typeface="휴먼옛체"/>
              </a:rPr>
              <a:t>및 </a:t>
            </a:r>
            <a:r>
              <a:rPr dirty="0" sz="1500" spc="-55">
                <a:latin typeface="휴먼옛체"/>
                <a:cs typeface="휴먼옛체"/>
              </a:rPr>
              <a:t>부패 </a:t>
            </a:r>
            <a:r>
              <a:rPr dirty="0" sz="1500" spc="-80">
                <a:latin typeface="휴먼옛체"/>
                <a:cs typeface="휴먼옛체"/>
              </a:rPr>
              <a:t>취약분야의 </a:t>
            </a:r>
            <a:r>
              <a:rPr dirty="0" sz="1500" spc="-70">
                <a:latin typeface="휴먼옛체"/>
                <a:cs typeface="휴먼옛체"/>
              </a:rPr>
              <a:t>제도</a:t>
            </a:r>
            <a:r>
              <a:rPr dirty="0" sz="1500" spc="-70">
                <a:latin typeface="Book Antiqua"/>
                <a:cs typeface="Book Antiqua"/>
              </a:rPr>
              <a:t>,</a:t>
            </a:r>
            <a:r>
              <a:rPr dirty="0" sz="1500" spc="229">
                <a:latin typeface="Book Antiqua"/>
                <a:cs typeface="Book Antiqua"/>
              </a:rPr>
              <a:t> </a:t>
            </a:r>
            <a:r>
              <a:rPr dirty="0" sz="1500" spc="-75">
                <a:latin typeface="휴먼옛체"/>
                <a:cs typeface="휴먼옛체"/>
              </a:rPr>
              <a:t>업무처리 </a:t>
            </a:r>
            <a:r>
              <a:rPr dirty="0" sz="1500" spc="-45">
                <a:latin typeface="휴먼옛체"/>
                <a:cs typeface="휴먼옛체"/>
              </a:rPr>
              <a:t>절차 </a:t>
            </a:r>
            <a:r>
              <a:rPr dirty="0" sz="1500" spc="-55">
                <a:latin typeface="휴먼옛체"/>
                <a:cs typeface="휴먼옛체"/>
              </a:rPr>
              <a:t>등에  대한 </a:t>
            </a:r>
            <a:r>
              <a:rPr dirty="0" sz="1500" spc="-75">
                <a:latin typeface="휴먼옛체"/>
                <a:cs typeface="휴먼옛체"/>
              </a:rPr>
              <a:t>시민감사를 </a:t>
            </a:r>
            <a:r>
              <a:rPr dirty="0" sz="1500" spc="-55">
                <a:latin typeface="휴먼옛체"/>
                <a:cs typeface="휴먼옛체"/>
              </a:rPr>
              <a:t>통해 </a:t>
            </a:r>
            <a:r>
              <a:rPr dirty="0" sz="1500" spc="-55" b="1">
                <a:latin typeface="맑은 고딕"/>
                <a:cs typeface="맑은 고딕"/>
              </a:rPr>
              <a:t>기관 </a:t>
            </a:r>
            <a:r>
              <a:rPr dirty="0" sz="1500" spc="-65" b="1">
                <a:latin typeface="맑은 고딕"/>
                <a:cs typeface="맑은 고딕"/>
              </a:rPr>
              <a:t>청렴도 </a:t>
            </a:r>
            <a:r>
              <a:rPr dirty="0" sz="1500" spc="-5" b="1">
                <a:latin typeface="맑은 고딕"/>
                <a:cs typeface="맑은 고딕"/>
              </a:rPr>
              <a:t>및 </a:t>
            </a:r>
            <a:r>
              <a:rPr dirty="0" sz="1500" spc="-55" b="1">
                <a:latin typeface="맑은 고딕"/>
                <a:cs typeface="맑은 고딕"/>
              </a:rPr>
              <a:t>업무 </a:t>
            </a:r>
            <a:r>
              <a:rPr dirty="0" sz="1500" spc="-65" b="1">
                <a:latin typeface="맑은 고딕"/>
                <a:cs typeface="맑은 고딕"/>
              </a:rPr>
              <a:t>투명성</a:t>
            </a:r>
            <a:r>
              <a:rPr dirty="0" sz="1500" spc="310" b="1">
                <a:latin typeface="맑은 고딕"/>
                <a:cs typeface="맑은 고딕"/>
              </a:rPr>
              <a:t> </a:t>
            </a:r>
            <a:r>
              <a:rPr dirty="0" sz="1500" spc="-55" b="1">
                <a:latin typeface="맑은 고딕"/>
                <a:cs typeface="맑은 고딕"/>
              </a:rPr>
              <a:t>제고</a:t>
            </a:r>
            <a:endParaRPr sz="1500">
              <a:latin typeface="맑은 고딕"/>
              <a:cs typeface="맑은 고딕"/>
            </a:endParaRPr>
          </a:p>
          <a:p>
            <a:pPr lvl="1" marL="407034" indent="-285115">
              <a:lnSpc>
                <a:spcPct val="100000"/>
              </a:lnSpc>
              <a:spcBef>
                <a:spcPts val="1195"/>
              </a:spcBef>
              <a:buFont typeface=""/>
              <a:buChar char="❍"/>
              <a:tabLst>
                <a:tab pos="407670" algn="l"/>
              </a:tabLst>
            </a:pPr>
            <a:r>
              <a:rPr dirty="0" sz="1500" spc="-5">
                <a:latin typeface="-윤고딕340"/>
                <a:cs typeface="-윤고딕340"/>
              </a:rPr>
              <a:t>(</a:t>
            </a:r>
            <a:r>
              <a:rPr dirty="0" sz="1500" spc="-5" b="1">
                <a:latin typeface="맑은 고딕"/>
                <a:cs typeface="맑은 고딕"/>
              </a:rPr>
              <a:t>활동기간</a:t>
            </a:r>
            <a:r>
              <a:rPr dirty="0" sz="1500" spc="-5">
                <a:latin typeface="-윤고딕340"/>
                <a:cs typeface="-윤고딕340"/>
              </a:rPr>
              <a:t>) </a:t>
            </a:r>
            <a:r>
              <a:rPr dirty="0" sz="1500" spc="-10">
                <a:latin typeface="Book Antiqua"/>
                <a:cs typeface="Book Antiqua"/>
              </a:rPr>
              <a:t>2018. </a:t>
            </a:r>
            <a:r>
              <a:rPr dirty="0" sz="1500" spc="-5">
                <a:latin typeface="Book Antiqua"/>
                <a:cs typeface="Book Antiqua"/>
              </a:rPr>
              <a:t>1. </a:t>
            </a:r>
            <a:r>
              <a:rPr dirty="0" sz="1500" spc="-10">
                <a:latin typeface="Book Antiqua"/>
                <a:cs typeface="Book Antiqua"/>
              </a:rPr>
              <a:t>1. </a:t>
            </a:r>
            <a:r>
              <a:rPr dirty="0" sz="1500" spc="-5">
                <a:latin typeface="Book Antiqua"/>
                <a:cs typeface="Book Antiqua"/>
              </a:rPr>
              <a:t>~ </a:t>
            </a:r>
            <a:r>
              <a:rPr dirty="0" sz="1500" spc="-10">
                <a:latin typeface="Book Antiqua"/>
                <a:cs typeface="Book Antiqua"/>
              </a:rPr>
              <a:t>12.</a:t>
            </a:r>
            <a:r>
              <a:rPr dirty="0" sz="1500" spc="114">
                <a:latin typeface="Book Antiqua"/>
                <a:cs typeface="Book Antiqua"/>
              </a:rPr>
              <a:t> </a:t>
            </a:r>
            <a:r>
              <a:rPr dirty="0" sz="1500" spc="-10">
                <a:latin typeface="Book Antiqua"/>
                <a:cs typeface="Book Antiqua"/>
              </a:rPr>
              <a:t>31.</a:t>
            </a:r>
            <a:endParaRPr sz="1500">
              <a:latin typeface="Book Antiqua"/>
              <a:cs typeface="Book Antiqua"/>
            </a:endParaRPr>
          </a:p>
          <a:p>
            <a:pPr lvl="1" marL="407034" indent="-285115">
              <a:lnSpc>
                <a:spcPct val="100000"/>
              </a:lnSpc>
              <a:spcBef>
                <a:spcPts val="1200"/>
              </a:spcBef>
              <a:buFont typeface=""/>
              <a:buChar char="❍"/>
              <a:tabLst>
                <a:tab pos="407670" algn="l"/>
              </a:tabLst>
            </a:pPr>
            <a:r>
              <a:rPr dirty="0" sz="1500" spc="-5">
                <a:latin typeface="-윤고딕340"/>
                <a:cs typeface="-윤고딕340"/>
              </a:rPr>
              <a:t>(</a:t>
            </a:r>
            <a:r>
              <a:rPr dirty="0" sz="1500" spc="-5" b="1">
                <a:latin typeface="맑은 고딕"/>
                <a:cs typeface="맑은 고딕"/>
              </a:rPr>
              <a:t>위원현황</a:t>
            </a:r>
            <a:r>
              <a:rPr dirty="0" sz="1500" spc="-5">
                <a:latin typeface="-윤고딕340"/>
                <a:cs typeface="-윤고딕340"/>
              </a:rPr>
              <a:t>) </a:t>
            </a:r>
            <a:r>
              <a:rPr dirty="0" sz="1500" spc="-5">
                <a:latin typeface="휴먼옛체"/>
                <a:cs typeface="휴먼옛체"/>
              </a:rPr>
              <a:t>청렴옴부즈만</a:t>
            </a:r>
            <a:r>
              <a:rPr dirty="0" sz="1500" spc="-160">
                <a:latin typeface="휴먼옛체"/>
                <a:cs typeface="휴먼옛체"/>
              </a:rPr>
              <a:t> </a:t>
            </a:r>
            <a:r>
              <a:rPr dirty="0" sz="1500" spc="-5">
                <a:latin typeface="Book Antiqua"/>
                <a:cs typeface="Book Antiqua"/>
              </a:rPr>
              <a:t>5</a:t>
            </a:r>
            <a:r>
              <a:rPr dirty="0" sz="1500" spc="-5">
                <a:latin typeface="휴먼옛체"/>
                <a:cs typeface="휴먼옛체"/>
              </a:rPr>
              <a:t>명</a:t>
            </a:r>
            <a:endParaRPr sz="1500">
              <a:latin typeface="휴먼옛체"/>
              <a:cs typeface="휴먼옛체"/>
            </a:endParaRPr>
          </a:p>
        </p:txBody>
      </p:sp>
      <p:graphicFrame>
        <p:nvGraphicFramePr>
          <p:cNvPr id="847" name="object 847"/>
          <p:cNvGraphicFramePr>
            <a:graphicFrameLocks noGrp="1"/>
          </p:cNvGraphicFramePr>
          <p:nvPr/>
        </p:nvGraphicFramePr>
        <p:xfrm>
          <a:off x="909332" y="4544929"/>
          <a:ext cx="5901055" cy="14357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2434"/>
                <a:gridCol w="1475740"/>
                <a:gridCol w="2301240"/>
                <a:gridCol w="1690369"/>
              </a:tblGrid>
              <a:tr h="23304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dirty="0" sz="1200" spc="5">
                          <a:latin typeface="옥션고딕 B"/>
                          <a:cs typeface="옥션고딕 B"/>
                        </a:rPr>
                        <a:t>NO</a:t>
                      </a:r>
                      <a:endParaRPr sz="1200">
                        <a:latin typeface="옥션고딕 B"/>
                        <a:cs typeface="옥션고딕 B"/>
                      </a:endParaRPr>
                    </a:p>
                  </a:txBody>
                  <a:tcPr marL="0" marR="0" marB="0" marT="17780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dirty="0" sz="1200" spc="85">
                          <a:latin typeface="옥션고딕 B"/>
                          <a:cs typeface="옥션고딕 B"/>
                        </a:rPr>
                        <a:t>위원명</a:t>
                      </a:r>
                      <a:endParaRPr sz="1200">
                        <a:latin typeface="옥션고딕 B"/>
                        <a:cs typeface="옥션고딕 B"/>
                      </a:endParaRPr>
                    </a:p>
                  </a:txBody>
                  <a:tcPr marL="0" marR="0" marB="0" marT="177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675005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dirty="0" sz="1200" spc="75">
                          <a:latin typeface="옥션고딕 B"/>
                          <a:cs typeface="옥션고딕 B"/>
                        </a:rPr>
                        <a:t>소속 </a:t>
                      </a:r>
                      <a:r>
                        <a:rPr dirty="0" sz="1200" spc="50">
                          <a:latin typeface="옥션고딕 B"/>
                          <a:cs typeface="옥션고딕 B"/>
                        </a:rPr>
                        <a:t>및 </a:t>
                      </a:r>
                      <a:r>
                        <a:rPr dirty="0" sz="1200" spc="75">
                          <a:latin typeface="옥션고딕 B"/>
                          <a:cs typeface="옥션고딕 B"/>
                        </a:rPr>
                        <a:t>직위</a:t>
                      </a:r>
                      <a:endParaRPr sz="1200">
                        <a:latin typeface="옥션고딕 B"/>
                        <a:cs typeface="옥션고딕 B"/>
                      </a:endParaRPr>
                    </a:p>
                  </a:txBody>
                  <a:tcPr marL="0" marR="0" marB="0" marT="177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dirty="0" sz="1200" spc="75">
                          <a:latin typeface="옥션고딕 B"/>
                          <a:cs typeface="옥션고딕 B"/>
                        </a:rPr>
                        <a:t>임기</a:t>
                      </a:r>
                      <a:endParaRPr sz="1200">
                        <a:latin typeface="옥션고딕 B"/>
                        <a:cs typeface="옥션고딕 B"/>
                      </a:endParaRPr>
                    </a:p>
                  </a:txBody>
                  <a:tcPr marL="0" marR="0" marB="0" marT="17780">
                    <a:lnL w="63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dirty="0" sz="1200">
                          <a:latin typeface="옥션고딕 B"/>
                          <a:cs typeface="옥션고딕 B"/>
                        </a:rPr>
                        <a:t>1</a:t>
                      </a:r>
                      <a:endParaRPr sz="1200">
                        <a:latin typeface="옥션고딕 B"/>
                        <a:cs typeface="옥션고딕 B"/>
                      </a:endParaRPr>
                    </a:p>
                  </a:txBody>
                  <a:tcPr marL="0" marR="0" marB="0" marT="2032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dirty="0" sz="1200" spc="40">
                          <a:latin typeface="옥션고딕 B"/>
                          <a:cs typeface="옥션고딕 B"/>
                        </a:rPr>
                        <a:t>[대표]최OO</a:t>
                      </a:r>
                      <a:r>
                        <a:rPr dirty="0" sz="1200" spc="285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200" spc="75">
                          <a:latin typeface="옥션고딕 B"/>
                          <a:cs typeface="옥션고딕 B"/>
                        </a:rPr>
                        <a:t>위원</a:t>
                      </a:r>
                      <a:endParaRPr sz="1200">
                        <a:latin typeface="옥션고딕 B"/>
                        <a:cs typeface="옥션고딕 B"/>
                      </a:endParaRPr>
                    </a:p>
                  </a:txBody>
                  <a:tcPr marL="0" marR="0" marB="0" marT="203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dirty="0" sz="1200" spc="50">
                          <a:latin typeface="옥션고딕 B"/>
                          <a:cs typeface="옥션고딕 B"/>
                        </a:rPr>
                        <a:t>OO대학교</a:t>
                      </a:r>
                      <a:r>
                        <a:rPr dirty="0" sz="1200" spc="225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200" spc="50">
                          <a:latin typeface="옥션고딕 B"/>
                          <a:cs typeface="옥션고딕 B"/>
                        </a:rPr>
                        <a:t>교수</a:t>
                      </a:r>
                      <a:endParaRPr sz="1200">
                        <a:latin typeface="옥션고딕 B"/>
                        <a:cs typeface="옥션고딕 B"/>
                      </a:endParaRPr>
                    </a:p>
                  </a:txBody>
                  <a:tcPr marL="0" marR="0" marB="0" marT="203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dirty="0" sz="1200" spc="-55">
                          <a:latin typeface="옥션고딕 B"/>
                          <a:cs typeface="옥션고딕 B"/>
                        </a:rPr>
                        <a:t>’15. </a:t>
                      </a:r>
                      <a:r>
                        <a:rPr dirty="0" sz="1200" spc="75">
                          <a:latin typeface="옥션고딕 B"/>
                          <a:cs typeface="옥션고딕 B"/>
                        </a:rPr>
                        <a:t>11. </a:t>
                      </a:r>
                      <a:r>
                        <a:rPr dirty="0" sz="1200" spc="40">
                          <a:latin typeface="옥션고딕 B"/>
                          <a:cs typeface="옥션고딕 B"/>
                        </a:rPr>
                        <a:t>1. </a:t>
                      </a:r>
                      <a:r>
                        <a:rPr dirty="0" sz="1200" spc="50">
                          <a:latin typeface="옥션고딕 B"/>
                          <a:cs typeface="옥션고딕 B"/>
                        </a:rPr>
                        <a:t>～</a:t>
                      </a:r>
                      <a:r>
                        <a:rPr dirty="0" sz="1200" spc="125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200" spc="50">
                          <a:latin typeface="옥션고딕 B"/>
                          <a:cs typeface="옥션고딕 B"/>
                        </a:rPr>
                        <a:t>계속</a:t>
                      </a:r>
                      <a:endParaRPr sz="1200">
                        <a:latin typeface="옥션고딕 B"/>
                        <a:cs typeface="옥션고딕 B"/>
                      </a:endParaRPr>
                    </a:p>
                  </a:txBody>
                  <a:tcPr marL="0" marR="0" marB="0" marT="2032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3685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dirty="0" sz="1200">
                          <a:latin typeface="옥션고딕 B"/>
                          <a:cs typeface="옥션고딕 B"/>
                        </a:rPr>
                        <a:t>2</a:t>
                      </a:r>
                      <a:endParaRPr sz="1200">
                        <a:latin typeface="옥션고딕 B"/>
                        <a:cs typeface="옥션고딕 B"/>
                      </a:endParaRPr>
                    </a:p>
                  </a:txBody>
                  <a:tcPr marL="0" marR="0" marB="0" marT="19685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dirty="0" sz="1200" spc="50">
                          <a:latin typeface="옥션고딕 B"/>
                          <a:cs typeface="옥션고딕 B"/>
                        </a:rPr>
                        <a:t>정OO</a:t>
                      </a:r>
                      <a:r>
                        <a:rPr dirty="0" sz="1200" spc="225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200" spc="50">
                          <a:latin typeface="옥션고딕 B"/>
                          <a:cs typeface="옥션고딕 B"/>
                        </a:rPr>
                        <a:t>위원</a:t>
                      </a:r>
                      <a:endParaRPr sz="1200">
                        <a:latin typeface="옥션고딕 B"/>
                        <a:cs typeface="옥션고딕 B"/>
                      </a:endParaRPr>
                    </a:p>
                  </a:txBody>
                  <a:tcPr marL="0" marR="0" marB="0" marT="196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dirty="0" sz="1200" spc="50">
                          <a:latin typeface="옥션고딕 B"/>
                          <a:cs typeface="옥션고딕 B"/>
                        </a:rPr>
                        <a:t>OOOOOOO연구소</a:t>
                      </a:r>
                      <a:r>
                        <a:rPr dirty="0" sz="1200" spc="225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200" spc="50">
                          <a:latin typeface="옥션고딕 B"/>
                          <a:cs typeface="옥션고딕 B"/>
                        </a:rPr>
                        <a:t>소장</a:t>
                      </a:r>
                      <a:endParaRPr sz="1200">
                        <a:latin typeface="옥션고딕 B"/>
                        <a:cs typeface="옥션고딕 B"/>
                      </a:endParaRPr>
                    </a:p>
                  </a:txBody>
                  <a:tcPr marL="0" marR="0" marB="0" marT="196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dirty="0" sz="1200" spc="-65">
                          <a:latin typeface="옥션고딕 B"/>
                          <a:cs typeface="옥션고딕 B"/>
                        </a:rPr>
                        <a:t>’14. </a:t>
                      </a:r>
                      <a:r>
                        <a:rPr dirty="0" sz="1200" spc="-70">
                          <a:latin typeface="옥션고딕 B"/>
                          <a:cs typeface="옥션고딕 B"/>
                        </a:rPr>
                        <a:t>2. </a:t>
                      </a:r>
                      <a:r>
                        <a:rPr dirty="0" sz="1200" spc="-15">
                          <a:latin typeface="옥션고딕 B"/>
                          <a:cs typeface="옥션고딕 B"/>
                        </a:rPr>
                        <a:t>18. </a:t>
                      </a:r>
                      <a:r>
                        <a:rPr dirty="0" sz="1200" spc="50">
                          <a:latin typeface="옥션고딕 B"/>
                          <a:cs typeface="옥션고딕 B"/>
                        </a:rPr>
                        <a:t>～</a:t>
                      </a:r>
                      <a:r>
                        <a:rPr dirty="0" sz="1200" spc="130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200" spc="50">
                          <a:latin typeface="옥션고딕 B"/>
                          <a:cs typeface="옥션고딕 B"/>
                        </a:rPr>
                        <a:t>계속</a:t>
                      </a:r>
                      <a:endParaRPr sz="1200">
                        <a:latin typeface="옥션고딕 B"/>
                        <a:cs typeface="옥션고딕 B"/>
                      </a:endParaRPr>
                    </a:p>
                  </a:txBody>
                  <a:tcPr marL="0" marR="0" marB="0" marT="19685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3685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dirty="0" sz="1200">
                          <a:latin typeface="옥션고딕 B"/>
                          <a:cs typeface="옥션고딕 B"/>
                        </a:rPr>
                        <a:t>3</a:t>
                      </a:r>
                      <a:endParaRPr sz="1200">
                        <a:latin typeface="옥션고딕 B"/>
                        <a:cs typeface="옥션고딕 B"/>
                      </a:endParaRPr>
                    </a:p>
                  </a:txBody>
                  <a:tcPr marL="0" marR="0" marB="0" marT="19685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dirty="0" sz="1200" spc="50">
                          <a:latin typeface="옥션고딕 B"/>
                          <a:cs typeface="옥션고딕 B"/>
                        </a:rPr>
                        <a:t>송OO</a:t>
                      </a:r>
                      <a:r>
                        <a:rPr dirty="0" sz="1200" spc="225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200" spc="50">
                          <a:latin typeface="옥션고딕 B"/>
                          <a:cs typeface="옥션고딕 B"/>
                        </a:rPr>
                        <a:t>위원</a:t>
                      </a:r>
                      <a:endParaRPr sz="1200">
                        <a:latin typeface="옥션고딕 B"/>
                        <a:cs typeface="옥션고딕 B"/>
                      </a:endParaRPr>
                    </a:p>
                  </a:txBody>
                  <a:tcPr marL="0" marR="0" marB="0" marT="196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dirty="0" sz="1200" spc="50">
                          <a:latin typeface="옥션고딕 B"/>
                          <a:cs typeface="옥션고딕 B"/>
                        </a:rPr>
                        <a:t>OO시정연구원</a:t>
                      </a:r>
                      <a:r>
                        <a:rPr dirty="0" sz="1200" spc="225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200" spc="50">
                          <a:latin typeface="옥션고딕 B"/>
                          <a:cs typeface="옥션고딕 B"/>
                        </a:rPr>
                        <a:t>연구위원</a:t>
                      </a:r>
                      <a:endParaRPr sz="1200">
                        <a:latin typeface="옥션고딕 B"/>
                        <a:cs typeface="옥션고딕 B"/>
                      </a:endParaRPr>
                    </a:p>
                  </a:txBody>
                  <a:tcPr marL="0" marR="0" marB="0" marT="196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dirty="0" sz="1200" spc="-75">
                          <a:latin typeface="옥션고딕 B"/>
                          <a:cs typeface="옥션고딕 B"/>
                        </a:rPr>
                        <a:t>’14. </a:t>
                      </a:r>
                      <a:r>
                        <a:rPr dirty="0" sz="1200" spc="-70">
                          <a:latin typeface="옥션고딕 B"/>
                          <a:cs typeface="옥션고딕 B"/>
                        </a:rPr>
                        <a:t>2. </a:t>
                      </a:r>
                      <a:r>
                        <a:rPr dirty="0" sz="1200" spc="-15">
                          <a:latin typeface="옥션고딕 B"/>
                          <a:cs typeface="옥션고딕 B"/>
                        </a:rPr>
                        <a:t>18. </a:t>
                      </a:r>
                      <a:r>
                        <a:rPr dirty="0" sz="1200" spc="50">
                          <a:latin typeface="옥션고딕 B"/>
                          <a:cs typeface="옥션고딕 B"/>
                        </a:rPr>
                        <a:t>～</a:t>
                      </a:r>
                      <a:r>
                        <a:rPr dirty="0" sz="1200" spc="150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200" spc="50">
                          <a:latin typeface="옥션고딕 B"/>
                          <a:cs typeface="옥션고딕 B"/>
                        </a:rPr>
                        <a:t>계속</a:t>
                      </a:r>
                      <a:endParaRPr sz="1200">
                        <a:latin typeface="옥션고딕 B"/>
                        <a:cs typeface="옥션고딕 B"/>
                      </a:endParaRPr>
                    </a:p>
                  </a:txBody>
                  <a:tcPr marL="0" marR="0" marB="0" marT="19685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3685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dirty="0" sz="1200">
                          <a:latin typeface="옥션고딕 B"/>
                          <a:cs typeface="옥션고딕 B"/>
                        </a:rPr>
                        <a:t>4</a:t>
                      </a:r>
                      <a:endParaRPr sz="1200">
                        <a:latin typeface="옥션고딕 B"/>
                        <a:cs typeface="옥션고딕 B"/>
                      </a:endParaRPr>
                    </a:p>
                  </a:txBody>
                  <a:tcPr marL="0" marR="0" marB="0" marT="19685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dirty="0" sz="1200" spc="50">
                          <a:latin typeface="옥션고딕 B"/>
                          <a:cs typeface="옥션고딕 B"/>
                        </a:rPr>
                        <a:t>나OO</a:t>
                      </a:r>
                      <a:r>
                        <a:rPr dirty="0" sz="1200" spc="225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200" spc="50">
                          <a:latin typeface="옥션고딕 B"/>
                          <a:cs typeface="옥션고딕 B"/>
                        </a:rPr>
                        <a:t>위원</a:t>
                      </a:r>
                      <a:endParaRPr sz="1200">
                        <a:latin typeface="옥션고딕 B"/>
                        <a:cs typeface="옥션고딕 B"/>
                      </a:endParaRPr>
                    </a:p>
                  </a:txBody>
                  <a:tcPr marL="0" marR="0" marB="0" marT="196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dirty="0" sz="1200" spc="50">
                          <a:latin typeface="옥션고딕 B"/>
                          <a:cs typeface="옥션고딕 B"/>
                        </a:rPr>
                        <a:t>OOO법률사무소</a:t>
                      </a:r>
                      <a:r>
                        <a:rPr dirty="0" sz="1200" spc="225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200" spc="50">
                          <a:latin typeface="옥션고딕 B"/>
                          <a:cs typeface="옥션고딕 B"/>
                        </a:rPr>
                        <a:t>대표</a:t>
                      </a:r>
                      <a:endParaRPr sz="1200">
                        <a:latin typeface="옥션고딕 B"/>
                        <a:cs typeface="옥션고딕 B"/>
                      </a:endParaRPr>
                    </a:p>
                  </a:txBody>
                  <a:tcPr marL="0" marR="0" marB="0" marT="196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dirty="0" sz="1200" spc="-55">
                          <a:latin typeface="옥션고딕 B"/>
                          <a:cs typeface="옥션고딕 B"/>
                        </a:rPr>
                        <a:t>’15. </a:t>
                      </a:r>
                      <a:r>
                        <a:rPr dirty="0" sz="1200" spc="75">
                          <a:latin typeface="옥션고딕 B"/>
                          <a:cs typeface="옥션고딕 B"/>
                        </a:rPr>
                        <a:t>11. </a:t>
                      </a:r>
                      <a:r>
                        <a:rPr dirty="0" sz="1200" spc="40">
                          <a:latin typeface="옥션고딕 B"/>
                          <a:cs typeface="옥션고딕 B"/>
                        </a:rPr>
                        <a:t>1. </a:t>
                      </a:r>
                      <a:r>
                        <a:rPr dirty="0" sz="1200" spc="50">
                          <a:latin typeface="옥션고딕 B"/>
                          <a:cs typeface="옥션고딕 B"/>
                        </a:rPr>
                        <a:t>～</a:t>
                      </a:r>
                      <a:r>
                        <a:rPr dirty="0" sz="1200" spc="125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200" spc="50">
                          <a:latin typeface="옥션고딕 B"/>
                          <a:cs typeface="옥션고딕 B"/>
                        </a:rPr>
                        <a:t>계속</a:t>
                      </a:r>
                      <a:endParaRPr sz="1200">
                        <a:latin typeface="옥션고딕 B"/>
                        <a:cs typeface="옥션고딕 B"/>
                      </a:endParaRPr>
                    </a:p>
                  </a:txBody>
                  <a:tcPr marL="0" marR="0" marB="0" marT="19685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3685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dirty="0" sz="1200">
                          <a:latin typeface="옥션고딕 B"/>
                          <a:cs typeface="옥션고딕 B"/>
                        </a:rPr>
                        <a:t>5</a:t>
                      </a:r>
                      <a:endParaRPr sz="1200">
                        <a:latin typeface="옥션고딕 B"/>
                        <a:cs typeface="옥션고딕 B"/>
                      </a:endParaRPr>
                    </a:p>
                  </a:txBody>
                  <a:tcPr marL="0" marR="0" marB="0" marT="19685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dirty="0" sz="1200" spc="50">
                          <a:latin typeface="옥션고딕 B"/>
                          <a:cs typeface="옥션고딕 B"/>
                        </a:rPr>
                        <a:t>김OO</a:t>
                      </a:r>
                      <a:r>
                        <a:rPr dirty="0" sz="1200" spc="225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200" spc="50">
                          <a:latin typeface="옥션고딕 B"/>
                          <a:cs typeface="옥션고딕 B"/>
                        </a:rPr>
                        <a:t>위원</a:t>
                      </a:r>
                      <a:endParaRPr sz="1200">
                        <a:latin typeface="옥션고딕 B"/>
                        <a:cs typeface="옥션고딕 B"/>
                      </a:endParaRPr>
                    </a:p>
                  </a:txBody>
                  <a:tcPr marL="0" marR="0" marB="0" marT="196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dirty="0" sz="1200" spc="-45">
                          <a:latin typeface="옥션고딕 B"/>
                          <a:cs typeface="옥션고딕 B"/>
                        </a:rPr>
                        <a:t>OOO금융 </a:t>
                      </a:r>
                      <a:r>
                        <a:rPr dirty="0" sz="1200" spc="-95">
                          <a:latin typeface="옥션고딕 B"/>
                          <a:cs typeface="옥션고딕 B"/>
                        </a:rPr>
                        <a:t>감사위원장,</a:t>
                      </a:r>
                      <a:r>
                        <a:rPr dirty="0" sz="1200" spc="140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200" spc="-65">
                          <a:latin typeface="옥션고딕 B"/>
                          <a:cs typeface="옥션고딕 B"/>
                        </a:rPr>
                        <a:t>사외이사</a:t>
                      </a:r>
                      <a:endParaRPr sz="1200">
                        <a:latin typeface="옥션고딕 B"/>
                        <a:cs typeface="옥션고딕 B"/>
                      </a:endParaRPr>
                    </a:p>
                  </a:txBody>
                  <a:tcPr marL="0" marR="0" marB="0" marT="196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dirty="0" sz="1200" spc="-90">
                          <a:latin typeface="옥션고딕 B"/>
                          <a:cs typeface="옥션고딕 B"/>
                        </a:rPr>
                        <a:t>’18. </a:t>
                      </a:r>
                      <a:r>
                        <a:rPr dirty="0" sz="1200" spc="25">
                          <a:latin typeface="옥션고딕 B"/>
                          <a:cs typeface="옥션고딕 B"/>
                        </a:rPr>
                        <a:t>1. </a:t>
                      </a:r>
                      <a:r>
                        <a:rPr dirty="0" sz="1200" spc="-25">
                          <a:latin typeface="옥션고딕 B"/>
                          <a:cs typeface="옥션고딕 B"/>
                        </a:rPr>
                        <a:t>15. </a:t>
                      </a:r>
                      <a:r>
                        <a:rPr dirty="0" sz="1200" spc="50">
                          <a:latin typeface="옥션고딕 B"/>
                          <a:cs typeface="옥션고딕 B"/>
                        </a:rPr>
                        <a:t>～</a:t>
                      </a:r>
                      <a:r>
                        <a:rPr dirty="0" sz="1200" spc="-140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200" spc="50">
                          <a:latin typeface="옥션고딕 B"/>
                          <a:cs typeface="옥션고딕 B"/>
                        </a:rPr>
                        <a:t>계속</a:t>
                      </a:r>
                      <a:endParaRPr sz="1200">
                        <a:latin typeface="옥션고딕 B"/>
                        <a:cs typeface="옥션고딕 B"/>
                      </a:endParaRPr>
                    </a:p>
                  </a:txBody>
                  <a:tcPr marL="0" marR="0" marB="0" marT="19685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848" name="object 848"/>
          <p:cNvSpPr/>
          <p:nvPr/>
        </p:nvSpPr>
        <p:spPr>
          <a:xfrm>
            <a:off x="716661" y="6353467"/>
            <a:ext cx="196481" cy="190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49" name="object 849"/>
          <p:cNvSpPr txBox="1"/>
          <p:nvPr/>
        </p:nvSpPr>
        <p:spPr>
          <a:xfrm>
            <a:off x="796105" y="6298906"/>
            <a:ext cx="6052820" cy="32442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15265">
              <a:lnSpc>
                <a:spcPct val="100000"/>
              </a:lnSpc>
              <a:spcBef>
                <a:spcPts val="95"/>
              </a:spcBef>
            </a:pPr>
            <a:r>
              <a:rPr dirty="0" sz="1600" spc="-10">
                <a:latin typeface="HY헤드라인M"/>
                <a:cs typeface="HY헤드라인M"/>
              </a:rPr>
              <a:t>2018년</a:t>
            </a:r>
            <a:r>
              <a:rPr dirty="0" sz="1600" spc="260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활동사항</a:t>
            </a:r>
            <a:endParaRPr sz="1600">
              <a:latin typeface="HY헤드라인M"/>
              <a:cs typeface="HY헤드라인M"/>
            </a:endParaRPr>
          </a:p>
          <a:p>
            <a:pPr marL="311150" indent="-294005">
              <a:lnSpc>
                <a:spcPct val="100000"/>
              </a:lnSpc>
              <a:spcBef>
                <a:spcPts val="1245"/>
              </a:spcBef>
              <a:buFont typeface=""/>
              <a:buChar char="❍"/>
              <a:tabLst>
                <a:tab pos="304165" algn="l"/>
              </a:tabLst>
            </a:pPr>
            <a:r>
              <a:rPr dirty="0" sz="1500" spc="-10">
                <a:latin typeface="Book Antiqua"/>
                <a:cs typeface="Book Antiqua"/>
              </a:rPr>
              <a:t>(1.29.)  </a:t>
            </a:r>
            <a:r>
              <a:rPr dirty="0" sz="1500" spc="-5">
                <a:latin typeface="휴먼옛체"/>
                <a:cs typeface="휴먼옛체"/>
              </a:rPr>
              <a:t>제</a:t>
            </a:r>
            <a:r>
              <a:rPr dirty="0" sz="1500" spc="-5">
                <a:latin typeface="Book Antiqua"/>
                <a:cs typeface="Book Antiqua"/>
              </a:rPr>
              <a:t>1</a:t>
            </a:r>
            <a:r>
              <a:rPr dirty="0" sz="1500" spc="-5">
                <a:latin typeface="휴먼옛체"/>
                <a:cs typeface="휴먼옛체"/>
              </a:rPr>
              <a:t>차 청렴옴부즈만</a:t>
            </a:r>
            <a:r>
              <a:rPr dirty="0" sz="1500" spc="275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회의</a:t>
            </a:r>
            <a:endParaRPr sz="1500">
              <a:latin typeface="휴먼옛체"/>
              <a:cs typeface="휴먼옛체"/>
            </a:endParaRPr>
          </a:p>
          <a:p>
            <a:pPr marL="311150" indent="-294005">
              <a:lnSpc>
                <a:spcPct val="100000"/>
              </a:lnSpc>
              <a:spcBef>
                <a:spcPts val="1200"/>
              </a:spcBef>
              <a:buFont typeface=""/>
              <a:buChar char="❍"/>
              <a:tabLst>
                <a:tab pos="304165" algn="l"/>
              </a:tabLst>
            </a:pPr>
            <a:r>
              <a:rPr dirty="0" sz="1500" spc="-10">
                <a:latin typeface="Book Antiqua"/>
                <a:cs typeface="Book Antiqua"/>
              </a:rPr>
              <a:t>(4.18.)  </a:t>
            </a:r>
            <a:r>
              <a:rPr dirty="0" sz="1500" spc="-5">
                <a:latin typeface="휴먼옛체"/>
                <a:cs typeface="휴먼옛체"/>
              </a:rPr>
              <a:t>제</a:t>
            </a:r>
            <a:r>
              <a:rPr dirty="0" sz="1500" spc="-5">
                <a:latin typeface="Book Antiqua"/>
                <a:cs typeface="Book Antiqua"/>
              </a:rPr>
              <a:t>2</a:t>
            </a:r>
            <a:r>
              <a:rPr dirty="0" sz="1500" spc="-5">
                <a:latin typeface="휴먼옛체"/>
                <a:cs typeface="휴먼옛체"/>
              </a:rPr>
              <a:t>차 청렴옴부즈만</a:t>
            </a:r>
            <a:r>
              <a:rPr dirty="0" sz="1500" spc="275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회의</a:t>
            </a:r>
            <a:endParaRPr sz="1500">
              <a:latin typeface="휴먼옛체"/>
              <a:cs typeface="휴먼옛체"/>
            </a:endParaRPr>
          </a:p>
          <a:p>
            <a:pPr marL="311150" indent="-294005">
              <a:lnSpc>
                <a:spcPct val="100000"/>
              </a:lnSpc>
              <a:spcBef>
                <a:spcPts val="1195"/>
              </a:spcBef>
              <a:buFont typeface=""/>
              <a:buChar char="❍"/>
              <a:tabLst>
                <a:tab pos="304165" algn="l"/>
              </a:tabLst>
            </a:pPr>
            <a:r>
              <a:rPr dirty="0" sz="1500" spc="-10">
                <a:latin typeface="Book Antiqua"/>
                <a:cs typeface="Book Antiqua"/>
              </a:rPr>
              <a:t>(6.5.) </a:t>
            </a:r>
            <a:r>
              <a:rPr dirty="0" sz="1500" spc="-5">
                <a:latin typeface="휴먼옛체"/>
                <a:cs typeface="휴먼옛체"/>
              </a:rPr>
              <a:t>특별감사 관련 자문회의</a:t>
            </a:r>
            <a:r>
              <a:rPr dirty="0" sz="1500" spc="-5">
                <a:latin typeface="Book Antiqua"/>
                <a:cs typeface="Book Antiqua"/>
              </a:rPr>
              <a:t>(</a:t>
            </a:r>
            <a:r>
              <a:rPr dirty="0" sz="1500" spc="-5">
                <a:latin typeface="휴먼옛체"/>
                <a:cs typeface="휴먼옛체"/>
              </a:rPr>
              <a:t>나</a:t>
            </a:r>
            <a:r>
              <a:rPr dirty="0" sz="1500" spc="-5">
                <a:latin typeface="Book Antiqua"/>
                <a:cs typeface="Book Antiqua"/>
              </a:rPr>
              <a:t>OO</a:t>
            </a:r>
            <a:r>
              <a:rPr dirty="0" sz="1500" spc="315">
                <a:latin typeface="Book Antiqua"/>
                <a:cs typeface="Book Antiqua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위원</a:t>
            </a:r>
            <a:r>
              <a:rPr dirty="0" sz="1500" spc="-5">
                <a:latin typeface="Book Antiqua"/>
                <a:cs typeface="Book Antiqua"/>
              </a:rPr>
              <a:t>)</a:t>
            </a:r>
            <a:endParaRPr sz="1500">
              <a:latin typeface="Book Antiqua"/>
              <a:cs typeface="Book Antiqua"/>
            </a:endParaRPr>
          </a:p>
          <a:p>
            <a:pPr marL="311150" marR="5080" indent="-294005">
              <a:lnSpc>
                <a:spcPct val="133200"/>
              </a:lnSpc>
              <a:spcBef>
                <a:spcPts val="600"/>
              </a:spcBef>
              <a:buFont typeface=""/>
              <a:buChar char="❍"/>
              <a:tabLst>
                <a:tab pos="308610" algn="l"/>
              </a:tabLst>
            </a:pPr>
            <a:r>
              <a:rPr dirty="0" sz="1500" spc="-15">
                <a:latin typeface="Book Antiqua"/>
                <a:cs typeface="Book Antiqua"/>
              </a:rPr>
              <a:t>(6.14.) </a:t>
            </a:r>
            <a:r>
              <a:rPr dirty="0" sz="1500" spc="-15">
                <a:latin typeface="휴먼옛체"/>
                <a:cs typeface="휴먼옛체"/>
              </a:rPr>
              <a:t>공공기관 </a:t>
            </a:r>
            <a:r>
              <a:rPr dirty="0" sz="1500" spc="-20">
                <a:latin typeface="휴먼옛체"/>
                <a:cs typeface="휴먼옛체"/>
              </a:rPr>
              <a:t>청렴시민감사관 협력회의</a:t>
            </a:r>
            <a:r>
              <a:rPr dirty="0" sz="1500" spc="-20">
                <a:latin typeface="Book Antiqua"/>
                <a:cs typeface="Book Antiqua"/>
              </a:rPr>
              <a:t>(</a:t>
            </a:r>
            <a:r>
              <a:rPr dirty="0" sz="1500" spc="-20">
                <a:latin typeface="휴먼옛체"/>
                <a:cs typeface="휴먼옛체"/>
              </a:rPr>
              <a:t>국민체육진흥공단</a:t>
            </a:r>
            <a:r>
              <a:rPr dirty="0" sz="1500" spc="-20">
                <a:latin typeface="Book Antiqua"/>
                <a:cs typeface="Book Antiqua"/>
              </a:rPr>
              <a:t>, </a:t>
            </a:r>
            <a:r>
              <a:rPr dirty="0" sz="1500" spc="-10">
                <a:latin typeface="휴먼옛체"/>
                <a:cs typeface="휴먼옛체"/>
              </a:rPr>
              <a:t>군인  </a:t>
            </a:r>
            <a:r>
              <a:rPr dirty="0" sz="1500" spc="-20">
                <a:latin typeface="휴먼옛체"/>
                <a:cs typeface="휴먼옛체"/>
              </a:rPr>
              <a:t>공제회</a:t>
            </a:r>
            <a:r>
              <a:rPr dirty="0" sz="1500" spc="-20">
                <a:latin typeface="Book Antiqua"/>
                <a:cs typeface="Book Antiqua"/>
              </a:rPr>
              <a:t>, </a:t>
            </a:r>
            <a:r>
              <a:rPr dirty="0" sz="1500" spc="-20">
                <a:latin typeface="휴먼옛체"/>
                <a:cs typeface="휴먼옛체"/>
              </a:rPr>
              <a:t>농협중앙회 </a:t>
            </a:r>
            <a:r>
              <a:rPr dirty="0" sz="1500" spc="-5">
                <a:latin typeface="휴먼옛체"/>
                <a:cs typeface="휴먼옛체"/>
              </a:rPr>
              <a:t>및 </a:t>
            </a:r>
            <a:r>
              <a:rPr dirty="0" sz="1500" spc="-15">
                <a:latin typeface="휴먼옛체"/>
                <a:cs typeface="휴먼옛체"/>
              </a:rPr>
              <a:t>최</a:t>
            </a:r>
            <a:r>
              <a:rPr dirty="0" sz="1500" spc="-15">
                <a:latin typeface="Book Antiqua"/>
                <a:cs typeface="Book Antiqua"/>
              </a:rPr>
              <a:t>OO</a:t>
            </a:r>
            <a:r>
              <a:rPr dirty="0" sz="1500" spc="275">
                <a:latin typeface="Book Antiqua"/>
                <a:cs typeface="Book Antiqua"/>
              </a:rPr>
              <a:t> </a:t>
            </a:r>
            <a:r>
              <a:rPr dirty="0" sz="1500" spc="-15">
                <a:latin typeface="휴먼옛체"/>
                <a:cs typeface="휴먼옛체"/>
              </a:rPr>
              <a:t>위원</a:t>
            </a:r>
            <a:r>
              <a:rPr dirty="0" sz="1500" spc="-15">
                <a:latin typeface="Book Antiqua"/>
                <a:cs typeface="Book Antiqua"/>
              </a:rPr>
              <a:t>)</a:t>
            </a:r>
            <a:endParaRPr sz="1500">
              <a:latin typeface="Book Antiqua"/>
              <a:cs typeface="Book Antiqua"/>
            </a:endParaRPr>
          </a:p>
          <a:p>
            <a:pPr marL="311150" indent="-294005">
              <a:lnSpc>
                <a:spcPct val="100000"/>
              </a:lnSpc>
              <a:spcBef>
                <a:spcPts val="1195"/>
              </a:spcBef>
              <a:buFont typeface=""/>
              <a:buChar char="❍"/>
              <a:tabLst>
                <a:tab pos="304165" algn="l"/>
              </a:tabLst>
            </a:pPr>
            <a:r>
              <a:rPr dirty="0" sz="1500" spc="-10">
                <a:latin typeface="Book Antiqua"/>
                <a:cs typeface="Book Antiqua"/>
              </a:rPr>
              <a:t>(8.28.) </a:t>
            </a:r>
            <a:r>
              <a:rPr dirty="0" sz="1500" spc="-5">
                <a:latin typeface="휴먼옛체"/>
                <a:cs typeface="휴먼옛체"/>
              </a:rPr>
              <a:t>제</a:t>
            </a:r>
            <a:r>
              <a:rPr dirty="0" sz="1500" spc="-5">
                <a:latin typeface="Book Antiqua"/>
                <a:cs typeface="Book Antiqua"/>
              </a:rPr>
              <a:t>3</a:t>
            </a:r>
            <a:r>
              <a:rPr dirty="0" sz="1500" spc="-5">
                <a:latin typeface="휴먼옛체"/>
                <a:cs typeface="휴먼옛체"/>
              </a:rPr>
              <a:t>차 청렴옴부즈만</a:t>
            </a:r>
            <a:r>
              <a:rPr dirty="0" sz="1500" spc="290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회의</a:t>
            </a:r>
            <a:endParaRPr sz="1500">
              <a:latin typeface="휴먼옛체"/>
              <a:cs typeface="휴먼옛체"/>
            </a:endParaRPr>
          </a:p>
          <a:p>
            <a:pPr marL="280670" indent="-267970">
              <a:lnSpc>
                <a:spcPct val="100000"/>
              </a:lnSpc>
              <a:spcBef>
                <a:spcPts val="1195"/>
              </a:spcBef>
              <a:buFont typeface=""/>
              <a:buChar char="❍"/>
              <a:tabLst>
                <a:tab pos="281305" algn="l"/>
              </a:tabLst>
            </a:pPr>
            <a:r>
              <a:rPr dirty="0" sz="1500" spc="-40">
                <a:latin typeface="Book Antiqua"/>
                <a:cs typeface="Book Antiqua"/>
              </a:rPr>
              <a:t>(10.4~7.) </a:t>
            </a:r>
            <a:r>
              <a:rPr dirty="0" sz="1500" spc="-75">
                <a:latin typeface="휴먼옛체"/>
                <a:cs typeface="휴먼옛체"/>
              </a:rPr>
              <a:t>일상감사 </a:t>
            </a:r>
            <a:r>
              <a:rPr dirty="0" sz="1500" spc="-5">
                <a:latin typeface="휴먼옛체"/>
                <a:cs typeface="휴먼옛체"/>
              </a:rPr>
              <a:t>및 </a:t>
            </a:r>
            <a:r>
              <a:rPr dirty="0" sz="1500" spc="-75">
                <a:latin typeface="휴먼옛체"/>
                <a:cs typeface="휴먼옛체"/>
              </a:rPr>
              <a:t>대금지급 </a:t>
            </a:r>
            <a:r>
              <a:rPr dirty="0" sz="1500" spc="-55">
                <a:latin typeface="휴먼옛체"/>
                <a:cs typeface="휴먼옛체"/>
              </a:rPr>
              <a:t>관련 </a:t>
            </a:r>
            <a:r>
              <a:rPr dirty="0" sz="1500" spc="-75">
                <a:latin typeface="휴먼옛체"/>
                <a:cs typeface="휴먼옛체"/>
              </a:rPr>
              <a:t>감사요구</a:t>
            </a:r>
            <a:r>
              <a:rPr dirty="0" sz="1500" spc="265">
                <a:latin typeface="휴먼옛체"/>
                <a:cs typeface="휴먼옛체"/>
              </a:rPr>
              <a:t> </a:t>
            </a:r>
            <a:r>
              <a:rPr dirty="0" sz="1500" spc="-75">
                <a:latin typeface="휴먼옛체"/>
                <a:cs typeface="휴먼옛체"/>
              </a:rPr>
              <a:t>서면자문</a:t>
            </a:r>
            <a:r>
              <a:rPr dirty="0" sz="1500" spc="-75">
                <a:latin typeface="Book Antiqua"/>
                <a:cs typeface="Book Antiqua"/>
              </a:rPr>
              <a:t>(</a:t>
            </a:r>
            <a:r>
              <a:rPr dirty="0" sz="1500" spc="-75">
                <a:latin typeface="휴먼옛체"/>
                <a:cs typeface="휴먼옛체"/>
              </a:rPr>
              <a:t>김</a:t>
            </a:r>
            <a:r>
              <a:rPr dirty="0" sz="1500" spc="-75">
                <a:latin typeface="Book Antiqua"/>
                <a:cs typeface="Book Antiqua"/>
              </a:rPr>
              <a:t>OO </a:t>
            </a:r>
            <a:r>
              <a:rPr dirty="0" sz="1500" spc="-70">
                <a:latin typeface="휴먼옛체"/>
                <a:cs typeface="휴먼옛체"/>
              </a:rPr>
              <a:t>위원</a:t>
            </a:r>
            <a:r>
              <a:rPr dirty="0" sz="1500" spc="-70">
                <a:latin typeface="Book Antiqua"/>
                <a:cs typeface="Book Antiqua"/>
              </a:rPr>
              <a:t>)</a:t>
            </a:r>
            <a:endParaRPr sz="1500">
              <a:latin typeface="Book Antiqua"/>
              <a:cs typeface="Book Antiqua"/>
            </a:endParaRPr>
          </a:p>
          <a:p>
            <a:pPr marL="311150" indent="-294005">
              <a:lnSpc>
                <a:spcPct val="100000"/>
              </a:lnSpc>
              <a:spcBef>
                <a:spcPts val="1200"/>
              </a:spcBef>
              <a:buFont typeface=""/>
              <a:buChar char="❍"/>
              <a:tabLst>
                <a:tab pos="304165" algn="l"/>
              </a:tabLst>
            </a:pPr>
            <a:r>
              <a:rPr dirty="0" sz="1500" spc="-10">
                <a:latin typeface="Book Antiqua"/>
                <a:cs typeface="Book Antiqua"/>
              </a:rPr>
              <a:t>(10.22.) </a:t>
            </a:r>
            <a:r>
              <a:rPr dirty="0" sz="1500" spc="-5">
                <a:latin typeface="휴먼옛체"/>
                <a:cs typeface="휴먼옛체"/>
              </a:rPr>
              <a:t>제</a:t>
            </a:r>
            <a:r>
              <a:rPr dirty="0" sz="1500" spc="-5">
                <a:latin typeface="Book Antiqua"/>
                <a:cs typeface="Book Antiqua"/>
              </a:rPr>
              <a:t>4</a:t>
            </a:r>
            <a:r>
              <a:rPr dirty="0" sz="1500" spc="-5">
                <a:latin typeface="휴먼옛체"/>
                <a:cs typeface="휴먼옛체"/>
              </a:rPr>
              <a:t>차 청렴옴부즈만</a:t>
            </a:r>
            <a:r>
              <a:rPr dirty="0" sz="1500" spc="305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회의</a:t>
            </a:r>
            <a:endParaRPr sz="1500">
              <a:latin typeface="휴먼옛체"/>
              <a:cs typeface="휴먼옛체"/>
            </a:endParaRPr>
          </a:p>
        </p:txBody>
      </p:sp>
      <p:sp>
        <p:nvSpPr>
          <p:cNvPr id="850" name="object 850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r>
              <a:rPr dirty="0" spc="-5"/>
              <a:t>1</a:t>
            </a:r>
            <a:r>
              <a:rPr dirty="0" spc="-70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06238" y="1030100"/>
            <a:ext cx="137858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49250" algn="l"/>
              </a:tabLst>
            </a:pPr>
            <a:r>
              <a:rPr dirty="0" sz="2000" spc="10" b="1">
                <a:latin typeface="HY헤드라인M"/>
                <a:cs typeface="HY헤드라인M"/>
              </a:rPr>
              <a:t>2</a:t>
            </a:r>
            <a:r>
              <a:rPr dirty="0" sz="2000" spc="65" b="1">
                <a:latin typeface="HY헤드라인M"/>
                <a:cs typeface="HY헤드라인M"/>
              </a:rPr>
              <a:t>.</a:t>
            </a:r>
            <a:r>
              <a:rPr dirty="0" sz="2000" b="1">
                <a:latin typeface="HY헤드라인M"/>
                <a:cs typeface="HY헤드라인M"/>
              </a:rPr>
              <a:t>	</a:t>
            </a:r>
            <a:r>
              <a:rPr dirty="0" sz="2000" spc="35" b="1">
                <a:latin typeface="HY헤드라인M"/>
                <a:cs typeface="HY헤드라인M"/>
              </a:rPr>
              <a:t>주</a:t>
            </a:r>
            <a:r>
              <a:rPr dirty="0" sz="2000" spc="25" b="1">
                <a:latin typeface="HY헤드라인M"/>
                <a:cs typeface="HY헤드라인M"/>
              </a:rPr>
              <a:t>요</a:t>
            </a:r>
            <a:r>
              <a:rPr dirty="0" sz="2000" spc="35" b="1">
                <a:latin typeface="HY헤드라인M"/>
                <a:cs typeface="HY헤드라인M"/>
              </a:rPr>
              <a:t>실적</a:t>
            </a:r>
            <a:endParaRPr sz="2000">
              <a:latin typeface="HY헤드라인M"/>
              <a:cs typeface="HY헤드라인M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737222" y="1771992"/>
            <a:ext cx="0" cy="1288415"/>
          </a:xfrm>
          <a:custGeom>
            <a:avLst/>
            <a:gdLst/>
            <a:ahLst/>
            <a:cxnLst/>
            <a:rect l="l" t="t" r="r" b="b"/>
            <a:pathLst>
              <a:path w="0" h="1288414">
                <a:moveTo>
                  <a:pt x="0" y="0"/>
                </a:moveTo>
                <a:lnTo>
                  <a:pt x="0" y="1287894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6817753" y="1771992"/>
            <a:ext cx="0" cy="1288415"/>
          </a:xfrm>
          <a:custGeom>
            <a:avLst/>
            <a:gdLst/>
            <a:ahLst/>
            <a:cxnLst/>
            <a:rect l="l" t="t" r="r" b="b"/>
            <a:pathLst>
              <a:path w="0" h="1288414">
                <a:moveTo>
                  <a:pt x="0" y="0"/>
                </a:moveTo>
                <a:lnTo>
                  <a:pt x="0" y="1287894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735698" y="1765141"/>
            <a:ext cx="2173605" cy="13970"/>
          </a:xfrm>
          <a:custGeom>
            <a:avLst/>
            <a:gdLst/>
            <a:ahLst/>
            <a:cxnLst/>
            <a:rect l="l" t="t" r="r" b="b"/>
            <a:pathLst>
              <a:path w="2173605" h="13969">
                <a:moveTo>
                  <a:pt x="0" y="13703"/>
                </a:moveTo>
                <a:lnTo>
                  <a:pt x="2173579" y="13703"/>
                </a:lnTo>
                <a:lnTo>
                  <a:pt x="2173579" y="0"/>
                </a:lnTo>
                <a:lnTo>
                  <a:pt x="0" y="0"/>
                </a:lnTo>
                <a:lnTo>
                  <a:pt x="0" y="1370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4825441" y="1771992"/>
            <a:ext cx="2000250" cy="0"/>
          </a:xfrm>
          <a:custGeom>
            <a:avLst/>
            <a:gdLst/>
            <a:ahLst/>
            <a:cxnLst/>
            <a:rect l="l" t="t" r="r" b="b"/>
            <a:pathLst>
              <a:path w="2000250" h="0">
                <a:moveTo>
                  <a:pt x="0" y="0"/>
                </a:moveTo>
                <a:lnTo>
                  <a:pt x="1999932" y="0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731126" y="3059887"/>
            <a:ext cx="6094730" cy="0"/>
          </a:xfrm>
          <a:custGeom>
            <a:avLst/>
            <a:gdLst/>
            <a:ahLst/>
            <a:cxnLst/>
            <a:rect l="l" t="t" r="r" b="b"/>
            <a:pathLst>
              <a:path w="6094730" h="0">
                <a:moveTo>
                  <a:pt x="0" y="0"/>
                </a:moveTo>
                <a:lnTo>
                  <a:pt x="6094247" y="0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6817753" y="1771992"/>
            <a:ext cx="0" cy="1288415"/>
          </a:xfrm>
          <a:custGeom>
            <a:avLst/>
            <a:gdLst/>
            <a:ahLst/>
            <a:cxnLst/>
            <a:rect l="l" t="t" r="r" b="b"/>
            <a:pathLst>
              <a:path w="0" h="1288414">
                <a:moveTo>
                  <a:pt x="0" y="0"/>
                </a:moveTo>
                <a:lnTo>
                  <a:pt x="0" y="1287894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737222" y="1771992"/>
            <a:ext cx="0" cy="1288415"/>
          </a:xfrm>
          <a:custGeom>
            <a:avLst/>
            <a:gdLst/>
            <a:ahLst/>
            <a:cxnLst/>
            <a:rect l="l" t="t" r="r" b="b"/>
            <a:pathLst>
              <a:path w="0" h="1288414">
                <a:moveTo>
                  <a:pt x="0" y="0"/>
                </a:moveTo>
                <a:lnTo>
                  <a:pt x="0" y="1287894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731126" y="3059887"/>
            <a:ext cx="6094730" cy="0"/>
          </a:xfrm>
          <a:custGeom>
            <a:avLst/>
            <a:gdLst/>
            <a:ahLst/>
            <a:cxnLst/>
            <a:rect l="l" t="t" r="r" b="b"/>
            <a:pathLst>
              <a:path w="6094730" h="0">
                <a:moveTo>
                  <a:pt x="0" y="0"/>
                </a:moveTo>
                <a:lnTo>
                  <a:pt x="6094247" y="0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4825441" y="1771992"/>
            <a:ext cx="2000250" cy="0"/>
          </a:xfrm>
          <a:custGeom>
            <a:avLst/>
            <a:gdLst/>
            <a:ahLst/>
            <a:cxnLst/>
            <a:rect l="l" t="t" r="r" b="b"/>
            <a:pathLst>
              <a:path w="2000250" h="0">
                <a:moveTo>
                  <a:pt x="0" y="0"/>
                </a:moveTo>
                <a:lnTo>
                  <a:pt x="1999932" y="0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735698" y="1765141"/>
            <a:ext cx="2173605" cy="13970"/>
          </a:xfrm>
          <a:custGeom>
            <a:avLst/>
            <a:gdLst/>
            <a:ahLst/>
            <a:cxnLst/>
            <a:rect l="l" t="t" r="r" b="b"/>
            <a:pathLst>
              <a:path w="2173605" h="13969">
                <a:moveTo>
                  <a:pt x="0" y="13703"/>
                </a:moveTo>
                <a:lnTo>
                  <a:pt x="2173579" y="13703"/>
                </a:lnTo>
                <a:lnTo>
                  <a:pt x="2173579" y="0"/>
                </a:lnTo>
                <a:lnTo>
                  <a:pt x="0" y="0"/>
                </a:lnTo>
                <a:lnTo>
                  <a:pt x="0" y="1370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818705" y="3409264"/>
            <a:ext cx="194970" cy="1902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 txBox="1"/>
          <p:nvPr/>
        </p:nvSpPr>
        <p:spPr>
          <a:xfrm>
            <a:off x="805244" y="1658825"/>
            <a:ext cx="5942965" cy="1964689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271395">
              <a:lnSpc>
                <a:spcPct val="100000"/>
              </a:lnSpc>
              <a:spcBef>
                <a:spcPts val="95"/>
              </a:spcBef>
            </a:pPr>
            <a:r>
              <a:rPr dirty="0" sz="1300" spc="25">
                <a:latin typeface="HY견고딕"/>
                <a:cs typeface="HY견고딕"/>
              </a:rPr>
              <a:t>&lt;2018년</a:t>
            </a:r>
            <a:r>
              <a:rPr dirty="0" sz="1300" spc="300">
                <a:latin typeface="HY견고딕"/>
                <a:cs typeface="HY견고딕"/>
              </a:rPr>
              <a:t> </a:t>
            </a:r>
            <a:r>
              <a:rPr dirty="0" sz="1300" spc="35">
                <a:latin typeface="HY견고딕"/>
                <a:cs typeface="HY견고딕"/>
              </a:rPr>
              <a:t>주요성과&gt;</a:t>
            </a:r>
            <a:endParaRPr sz="1300">
              <a:latin typeface="HY견고딕"/>
              <a:cs typeface="HY견고딕"/>
            </a:endParaRPr>
          </a:p>
          <a:p>
            <a:pPr marL="251460" marR="5080" indent="-238760">
              <a:lnSpc>
                <a:spcPct val="108300"/>
              </a:lnSpc>
              <a:spcBef>
                <a:spcPts val="1080"/>
              </a:spcBef>
              <a:buChar char="◇"/>
              <a:tabLst>
                <a:tab pos="244475" algn="l"/>
              </a:tabLst>
            </a:pPr>
            <a:r>
              <a:rPr dirty="0" sz="1300" spc="-85" b="1">
                <a:latin typeface="맑은 고딕"/>
                <a:cs typeface="맑은 고딕"/>
              </a:rPr>
              <a:t>지속적·안정적인 </a:t>
            </a:r>
            <a:r>
              <a:rPr dirty="0" sz="1300" spc="-75" b="1">
                <a:latin typeface="맑은 고딕"/>
                <a:cs typeface="맑은 고딕"/>
              </a:rPr>
              <a:t>옴부즈만 </a:t>
            </a:r>
            <a:r>
              <a:rPr dirty="0" sz="1300" spc="-70" b="1">
                <a:latin typeface="맑은 고딕"/>
                <a:cs typeface="맑은 고딕"/>
              </a:rPr>
              <a:t>운영을 </a:t>
            </a:r>
            <a:r>
              <a:rPr dirty="0" sz="1300" spc="-50" b="1">
                <a:latin typeface="맑은 고딕"/>
                <a:cs typeface="맑은 고딕"/>
              </a:rPr>
              <a:t>통해 </a:t>
            </a:r>
            <a:r>
              <a:rPr dirty="0" sz="1300" spc="-65" b="1">
                <a:latin typeface="맑은 고딕"/>
                <a:cs typeface="맑은 고딕"/>
              </a:rPr>
              <a:t>권익위 </a:t>
            </a:r>
            <a:r>
              <a:rPr dirty="0" sz="1300" spc="-75" b="1">
                <a:latin typeface="맑은 고딕"/>
                <a:cs typeface="맑은 고딕"/>
              </a:rPr>
              <a:t>부패방지 시책평가 </a:t>
            </a:r>
            <a:r>
              <a:rPr dirty="0" sz="1300" spc="-55" b="1">
                <a:latin typeface="맑은 고딕"/>
                <a:cs typeface="맑은 고딕"/>
              </a:rPr>
              <a:t>지표 </a:t>
            </a:r>
            <a:r>
              <a:rPr dirty="0" sz="1300" spc="-5" b="1">
                <a:latin typeface="맑은 고딕"/>
                <a:cs typeface="맑은 고딕"/>
              </a:rPr>
              <a:t>중 </a:t>
            </a:r>
            <a:r>
              <a:rPr dirty="0" sz="1300" spc="-65" b="1">
                <a:latin typeface="맑은 고딕"/>
                <a:cs typeface="맑은 고딕"/>
              </a:rPr>
              <a:t>‘청렴  </a:t>
            </a:r>
            <a:r>
              <a:rPr dirty="0" sz="1300" spc="-75" b="1">
                <a:latin typeface="맑은 고딕"/>
                <a:cs typeface="맑은 고딕"/>
              </a:rPr>
              <a:t>옴부즈만 </a:t>
            </a:r>
            <a:r>
              <a:rPr dirty="0" sz="1300" spc="-65" b="1">
                <a:latin typeface="맑은 고딕"/>
                <a:cs typeface="맑은 고딕"/>
              </a:rPr>
              <a:t>운영’ </a:t>
            </a:r>
            <a:r>
              <a:rPr dirty="0" sz="1300" spc="-50" b="1">
                <a:latin typeface="맑은 고딕"/>
                <a:cs typeface="맑은 고딕"/>
              </a:rPr>
              <a:t>관련 </a:t>
            </a:r>
            <a:r>
              <a:rPr dirty="0" sz="1300" spc="-75" b="1">
                <a:latin typeface="맑은 고딕"/>
                <a:cs typeface="맑은 고딕"/>
              </a:rPr>
              <a:t>평가지표</a:t>
            </a:r>
            <a:r>
              <a:rPr dirty="0" sz="1300" spc="-55" b="1">
                <a:latin typeface="맑은 고딕"/>
                <a:cs typeface="맑은 고딕"/>
              </a:rPr>
              <a:t> 5년 </a:t>
            </a:r>
            <a:r>
              <a:rPr dirty="0" sz="1300" spc="-50" b="1">
                <a:latin typeface="맑은 고딕"/>
                <a:cs typeface="맑은 고딕"/>
              </a:rPr>
              <a:t>연속 만점 </a:t>
            </a:r>
            <a:r>
              <a:rPr dirty="0" sz="1300" spc="-55" b="1">
                <a:latin typeface="맑은 고딕"/>
                <a:cs typeface="맑은 고딕"/>
              </a:rPr>
              <a:t>획득</a:t>
            </a:r>
            <a:endParaRPr sz="1300">
              <a:latin typeface="맑은 고딕"/>
              <a:cs typeface="맑은 고딕"/>
            </a:endParaRPr>
          </a:p>
          <a:p>
            <a:pPr marL="245745" marR="5080" indent="-233045">
              <a:lnSpc>
                <a:spcPct val="124500"/>
              </a:lnSpc>
              <a:spcBef>
                <a:spcPts val="550"/>
              </a:spcBef>
              <a:buChar char="◇"/>
              <a:tabLst>
                <a:tab pos="253365" algn="l"/>
              </a:tabLst>
            </a:pPr>
            <a:r>
              <a:rPr dirty="0" sz="1300" spc="-75" b="1">
                <a:latin typeface="맑은 고딕"/>
                <a:cs typeface="맑은 고딕"/>
              </a:rPr>
              <a:t>공공기관 </a:t>
            </a:r>
            <a:r>
              <a:rPr dirty="0" sz="1300" spc="-85" b="1">
                <a:latin typeface="맑은 고딕"/>
                <a:cs typeface="맑은 고딕"/>
              </a:rPr>
              <a:t>청렴시민감사관 </a:t>
            </a:r>
            <a:r>
              <a:rPr dirty="0" sz="1300" spc="-75" b="1">
                <a:latin typeface="맑은 고딕"/>
                <a:cs typeface="맑은 고딕"/>
              </a:rPr>
              <a:t>협력회의 </a:t>
            </a:r>
            <a:r>
              <a:rPr dirty="0" sz="1300" spc="-65" b="1">
                <a:latin typeface="맑은 고딕"/>
                <a:cs typeface="맑은 고딕"/>
              </a:rPr>
              <a:t>참여, </a:t>
            </a:r>
            <a:r>
              <a:rPr dirty="0" sz="1300" spc="-50" b="1">
                <a:latin typeface="맑은 고딕"/>
                <a:cs typeface="맑은 고딕"/>
              </a:rPr>
              <a:t>우리 </a:t>
            </a:r>
            <a:r>
              <a:rPr dirty="0" sz="1300" spc="-5" b="1">
                <a:latin typeface="맑은 고딕"/>
                <a:cs typeface="맑은 고딕"/>
              </a:rPr>
              <a:t>원 </a:t>
            </a:r>
            <a:r>
              <a:rPr dirty="0" sz="1300" spc="-65" b="1">
                <a:latin typeface="맑은 고딕"/>
                <a:cs typeface="맑은 고딕"/>
              </a:rPr>
              <a:t>「 임직원 </a:t>
            </a:r>
            <a:r>
              <a:rPr dirty="0" sz="1300" spc="-95" b="1">
                <a:latin typeface="맑은 고딕"/>
                <a:cs typeface="맑은 고딕"/>
              </a:rPr>
              <a:t>행동강령 </a:t>
            </a:r>
            <a:r>
              <a:rPr dirty="0" sz="1300" spc="-5" b="1">
                <a:latin typeface="맑은 고딕"/>
                <a:cs typeface="맑은 고딕"/>
              </a:rPr>
              <a:t>」 </a:t>
            </a:r>
            <a:r>
              <a:rPr dirty="0" sz="1300" spc="-75" b="1">
                <a:latin typeface="맑은 고딕"/>
                <a:cs typeface="맑은 고딕"/>
              </a:rPr>
              <a:t>전부개정  </a:t>
            </a:r>
            <a:r>
              <a:rPr dirty="0" sz="1300" spc="-70" b="1">
                <a:latin typeface="맑은 고딕"/>
                <a:cs typeface="맑은 고딕"/>
              </a:rPr>
              <a:t>(안)</a:t>
            </a:r>
            <a:r>
              <a:rPr dirty="0" sz="1300" spc="40" b="1">
                <a:latin typeface="맑은 고딕"/>
                <a:cs typeface="맑은 고딕"/>
              </a:rPr>
              <a:t> </a:t>
            </a:r>
            <a:r>
              <a:rPr dirty="0" sz="1300" spc="-65" b="1">
                <a:latin typeface="맑은 고딕"/>
                <a:cs typeface="맑은 고딕"/>
              </a:rPr>
              <a:t>검토를</a:t>
            </a:r>
            <a:r>
              <a:rPr dirty="0" sz="1300" spc="50" b="1">
                <a:latin typeface="맑은 고딕"/>
                <a:cs typeface="맑은 고딕"/>
              </a:rPr>
              <a:t> </a:t>
            </a:r>
            <a:r>
              <a:rPr dirty="0" sz="1300" spc="-55" b="1">
                <a:latin typeface="맑은 고딕"/>
                <a:cs typeface="맑은 고딕"/>
              </a:rPr>
              <a:t>통해</a:t>
            </a:r>
            <a:r>
              <a:rPr dirty="0" sz="1300" spc="50" b="1">
                <a:latin typeface="맑은 고딕"/>
                <a:cs typeface="맑은 고딕"/>
              </a:rPr>
              <a:t> </a:t>
            </a:r>
            <a:r>
              <a:rPr dirty="0" sz="1300" spc="-50" b="1">
                <a:latin typeface="맑은 고딕"/>
                <a:cs typeface="맑은 고딕"/>
              </a:rPr>
              <a:t>기관</a:t>
            </a:r>
            <a:r>
              <a:rPr dirty="0" sz="1300" spc="50" b="1">
                <a:latin typeface="맑은 고딕"/>
                <a:cs typeface="맑은 고딕"/>
              </a:rPr>
              <a:t> </a:t>
            </a:r>
            <a:r>
              <a:rPr dirty="0" sz="1300" spc="-70" b="1">
                <a:latin typeface="맑은 고딕"/>
                <a:cs typeface="맑은 고딕"/>
              </a:rPr>
              <a:t>청렴도</a:t>
            </a:r>
            <a:r>
              <a:rPr dirty="0" sz="1300" spc="50" b="1">
                <a:latin typeface="맑은 고딕"/>
                <a:cs typeface="맑은 고딕"/>
              </a:rPr>
              <a:t> </a:t>
            </a:r>
            <a:r>
              <a:rPr dirty="0" sz="1300" spc="-65" b="1">
                <a:latin typeface="맑은 고딕"/>
                <a:cs typeface="맑은 고딕"/>
              </a:rPr>
              <a:t>제고에</a:t>
            </a:r>
            <a:r>
              <a:rPr dirty="0" sz="1300" spc="50" b="1">
                <a:latin typeface="맑은 고딕"/>
                <a:cs typeface="맑은 고딕"/>
              </a:rPr>
              <a:t> </a:t>
            </a:r>
            <a:r>
              <a:rPr dirty="0" sz="1300" spc="-55" b="1">
                <a:latin typeface="맑은 고딕"/>
                <a:cs typeface="맑은 고딕"/>
              </a:rPr>
              <a:t>기여</a:t>
            </a:r>
            <a:endParaRPr sz="13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500">
              <a:latin typeface="Times New Roman"/>
              <a:cs typeface="Times New Roman"/>
            </a:endParaRPr>
          </a:p>
          <a:p>
            <a:pPr marL="307975">
              <a:lnSpc>
                <a:spcPct val="100000"/>
              </a:lnSpc>
              <a:spcBef>
                <a:spcPts val="5"/>
              </a:spcBef>
            </a:pPr>
            <a:r>
              <a:rPr dirty="0" sz="1600" spc="-5">
                <a:latin typeface="HY헤드라인M"/>
                <a:cs typeface="HY헤드라인M"/>
              </a:rPr>
              <a:t>정례회의(총</a:t>
            </a:r>
            <a:r>
              <a:rPr dirty="0" sz="1600" spc="260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4회)</a:t>
            </a:r>
            <a:endParaRPr sz="1600">
              <a:latin typeface="HY헤드라인M"/>
              <a:cs typeface="HY헤드라인M"/>
            </a:endParaRPr>
          </a:p>
        </p:txBody>
      </p:sp>
      <p:graphicFrame>
        <p:nvGraphicFramePr>
          <p:cNvPr id="15" name="object 15"/>
          <p:cNvGraphicFramePr>
            <a:graphicFrameLocks noGrp="1"/>
          </p:cNvGraphicFramePr>
          <p:nvPr/>
        </p:nvGraphicFramePr>
        <p:xfrm>
          <a:off x="781392" y="3802030"/>
          <a:ext cx="5992495" cy="28073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4340"/>
                <a:gridCol w="670560"/>
                <a:gridCol w="1045210"/>
                <a:gridCol w="3843020"/>
              </a:tblGrid>
              <a:tr h="342900">
                <a:tc>
                  <a:txBody>
                    <a:bodyPr/>
                    <a:lstStyle/>
                    <a:p>
                      <a:pPr algn="ctr" marR="3175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dirty="0" sz="1300" spc="55">
                          <a:latin typeface="옥션고딕 B"/>
                          <a:cs typeface="옥션고딕 B"/>
                        </a:rPr>
                        <a:t>연번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64769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1905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dirty="0" sz="1300" spc="55">
                          <a:latin typeface="옥션고딕 B"/>
                          <a:cs typeface="옥션고딕 B"/>
                        </a:rPr>
                        <a:t>날짜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647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270510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dirty="0" sz="1300" spc="55">
                          <a:latin typeface="옥션고딕 B"/>
                          <a:cs typeface="옥션고딕 B"/>
                        </a:rPr>
                        <a:t>회의명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647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3175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dirty="0" sz="1300" spc="55">
                          <a:latin typeface="옥션고딕 B"/>
                          <a:cs typeface="옥션고딕 B"/>
                        </a:rPr>
                        <a:t>주요</a:t>
                      </a:r>
                      <a:r>
                        <a:rPr dirty="0" sz="1300" spc="210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300" spc="55">
                          <a:latin typeface="옥션고딕 B"/>
                          <a:cs typeface="옥션고딕 B"/>
                        </a:rPr>
                        <a:t>내용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64769">
                    <a:lnL w="63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</a:tr>
              <a:tr h="5594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300">
                          <a:latin typeface="옥션고딕 B"/>
                          <a:cs typeface="옥션고딕 B"/>
                        </a:rPr>
                        <a:t>1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508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300" spc="-40">
                          <a:latin typeface="옥션고딕 B"/>
                          <a:cs typeface="옥션고딕 B"/>
                        </a:rPr>
                        <a:t>1.29.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dirty="0" sz="1300" spc="-60">
                          <a:latin typeface="옥션고딕 B"/>
                          <a:cs typeface="옥션고딕 B"/>
                        </a:rPr>
                        <a:t>2018년</a:t>
                      </a:r>
                      <a:r>
                        <a:rPr dirty="0" sz="1300" spc="135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300" spc="85">
                          <a:latin typeface="옥션고딕 B"/>
                          <a:cs typeface="옥션고딕 B"/>
                        </a:rPr>
                        <a:t>1차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300" spc="10">
                          <a:latin typeface="옥션고딕 B"/>
                          <a:cs typeface="옥션고딕 B"/>
                        </a:rPr>
                        <a:t>정기회의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654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77495" indent="-234315">
                        <a:lnSpc>
                          <a:spcPct val="100000"/>
                        </a:lnSpc>
                        <a:spcBef>
                          <a:spcPts val="515"/>
                        </a:spcBef>
                        <a:buChar char="○"/>
                        <a:tabLst>
                          <a:tab pos="278130" algn="l"/>
                        </a:tabLst>
                      </a:pPr>
                      <a:r>
                        <a:rPr dirty="0" sz="1300" spc="-40">
                          <a:latin typeface="옥션고딕 B"/>
                          <a:cs typeface="옥션고딕 B"/>
                        </a:rPr>
                        <a:t>’17년  </a:t>
                      </a:r>
                      <a:r>
                        <a:rPr dirty="0" sz="1300" spc="5">
                          <a:latin typeface="옥션고딕 B"/>
                          <a:cs typeface="옥션고딕 B"/>
                        </a:rPr>
                        <a:t>청렴옴부즈만 </a:t>
                      </a:r>
                      <a:r>
                        <a:rPr dirty="0" sz="1300" spc="25">
                          <a:latin typeface="옥션고딕 B"/>
                          <a:cs typeface="옥션고딕 B"/>
                        </a:rPr>
                        <a:t>활동</a:t>
                      </a:r>
                      <a:r>
                        <a:rPr dirty="0" sz="1300" spc="80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300" spc="25">
                          <a:latin typeface="옥션고딕 B"/>
                          <a:cs typeface="옥션고딕 B"/>
                        </a:rPr>
                        <a:t>실적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  <a:p>
                      <a:pPr marL="277495" indent="-234315">
                        <a:lnSpc>
                          <a:spcPct val="100000"/>
                        </a:lnSpc>
                        <a:spcBef>
                          <a:spcPts val="130"/>
                        </a:spcBef>
                        <a:buChar char="○"/>
                        <a:tabLst>
                          <a:tab pos="278130" algn="l"/>
                        </a:tabLst>
                      </a:pPr>
                      <a:r>
                        <a:rPr dirty="0" sz="1300" spc="-60">
                          <a:latin typeface="옥션고딕 B"/>
                          <a:cs typeface="옥션고딕 B"/>
                        </a:rPr>
                        <a:t>’18년  </a:t>
                      </a:r>
                      <a:r>
                        <a:rPr dirty="0" sz="1300" spc="25">
                          <a:latin typeface="옥션고딕 B"/>
                          <a:cs typeface="옥션고딕 B"/>
                        </a:rPr>
                        <a:t>연간 감사 </a:t>
                      </a:r>
                      <a:r>
                        <a:rPr dirty="0" sz="1300" spc="-40">
                          <a:latin typeface="옥션고딕 B"/>
                          <a:cs typeface="옥션고딕 B"/>
                        </a:rPr>
                        <a:t>계획(안)</a:t>
                      </a:r>
                      <a:r>
                        <a:rPr dirty="0" sz="1300" spc="280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300" spc="25">
                          <a:latin typeface="옥션고딕 B"/>
                          <a:cs typeface="옥션고딕 B"/>
                        </a:rPr>
                        <a:t>공유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65405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6675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300">
                          <a:latin typeface="옥션고딕 B"/>
                          <a:cs typeface="옥션고딕 B"/>
                        </a:rPr>
                        <a:t>2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6985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300" spc="-50">
                          <a:latin typeface="옥션고딕 B"/>
                          <a:cs typeface="옥션고딕 B"/>
                        </a:rPr>
                        <a:t>4.18.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69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30"/>
                        </a:spcBef>
                      </a:pPr>
                      <a:r>
                        <a:rPr dirty="0" sz="1300" spc="-60">
                          <a:latin typeface="옥션고딕 B"/>
                          <a:cs typeface="옥션고딕 B"/>
                        </a:rPr>
                        <a:t>2018년</a:t>
                      </a:r>
                      <a:r>
                        <a:rPr dirty="0" sz="1300" spc="135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300" spc="-35">
                          <a:latin typeface="옥션고딕 B"/>
                          <a:cs typeface="옥션고딕 B"/>
                        </a:rPr>
                        <a:t>2차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300" spc="10">
                          <a:latin typeface="옥션고딕 B"/>
                          <a:cs typeface="옥션고딕 B"/>
                        </a:rPr>
                        <a:t>정기회의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11811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0985" indent="-217804">
                        <a:lnSpc>
                          <a:spcPct val="100000"/>
                        </a:lnSpc>
                        <a:spcBef>
                          <a:spcPts val="930"/>
                        </a:spcBef>
                        <a:buChar char="○"/>
                        <a:tabLst>
                          <a:tab pos="261620" algn="l"/>
                        </a:tabLst>
                      </a:pPr>
                      <a:r>
                        <a:rPr dirty="0" sz="1300" spc="-50">
                          <a:latin typeface="옥션고딕 B"/>
                          <a:cs typeface="옥션고딕 B"/>
                        </a:rPr>
                        <a:t>임직원 </a:t>
                      </a:r>
                      <a:r>
                        <a:rPr dirty="0" sz="1300" spc="-60">
                          <a:latin typeface="옥션고딕 B"/>
                          <a:cs typeface="옥션고딕 B"/>
                        </a:rPr>
                        <a:t>행동강령 </a:t>
                      </a:r>
                      <a:r>
                        <a:rPr dirty="0" sz="1300" spc="-100">
                          <a:latin typeface="옥션고딕 B"/>
                          <a:cs typeface="옥션고딕 B"/>
                        </a:rPr>
                        <a:t>전부개정(안)</a:t>
                      </a:r>
                      <a:r>
                        <a:rPr dirty="0" sz="1300" spc="-10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300" spc="-20">
                          <a:latin typeface="옥션고딕 B"/>
                          <a:cs typeface="옥션고딕 B"/>
                        </a:rPr>
                        <a:t>검토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  <a:p>
                      <a:pPr marL="260985" indent="-217804">
                        <a:lnSpc>
                          <a:spcPct val="100000"/>
                        </a:lnSpc>
                        <a:spcBef>
                          <a:spcPts val="130"/>
                        </a:spcBef>
                        <a:buChar char="○"/>
                        <a:tabLst>
                          <a:tab pos="261620" algn="l"/>
                        </a:tabLst>
                      </a:pPr>
                      <a:r>
                        <a:rPr dirty="0" sz="1300" spc="-80">
                          <a:latin typeface="옥션고딕 B"/>
                          <a:cs typeface="옥션고딕 B"/>
                        </a:rPr>
                        <a:t>희망복지중앙지원단 </a:t>
                      </a:r>
                      <a:r>
                        <a:rPr dirty="0" sz="1300" spc="-60">
                          <a:latin typeface="옥션고딕 B"/>
                          <a:cs typeface="옥션고딕 B"/>
                        </a:rPr>
                        <a:t>종합감사</a:t>
                      </a:r>
                      <a:r>
                        <a:rPr dirty="0" sz="1300" spc="-190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300" spc="-60">
                          <a:latin typeface="옥션고딕 B"/>
                          <a:cs typeface="옥션고딕 B"/>
                        </a:rPr>
                        <a:t>결과보고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11811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648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300">
                          <a:latin typeface="옥션고딕 B"/>
                          <a:cs typeface="옥션고딕 B"/>
                        </a:rPr>
                        <a:t>3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508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300" spc="-105">
                          <a:latin typeface="옥션고딕 B"/>
                          <a:cs typeface="옥션고딕 B"/>
                        </a:rPr>
                        <a:t>8.28.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30"/>
                        </a:spcBef>
                      </a:pPr>
                      <a:r>
                        <a:rPr dirty="0" sz="1300" spc="-60">
                          <a:latin typeface="옥션고딕 B"/>
                          <a:cs typeface="옥션고딕 B"/>
                        </a:rPr>
                        <a:t>2018년</a:t>
                      </a:r>
                      <a:r>
                        <a:rPr dirty="0" sz="1300" spc="135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300" spc="-20">
                          <a:latin typeface="옥션고딕 B"/>
                          <a:cs typeface="옥션고딕 B"/>
                        </a:rPr>
                        <a:t>3차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300" spc="10">
                          <a:latin typeface="옥션고딕 B"/>
                          <a:cs typeface="옥션고딕 B"/>
                        </a:rPr>
                        <a:t>정기회의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11811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6700" indent="-223520">
                        <a:lnSpc>
                          <a:spcPct val="100000"/>
                        </a:lnSpc>
                        <a:spcBef>
                          <a:spcPts val="930"/>
                        </a:spcBef>
                        <a:buChar char="○"/>
                        <a:tabLst>
                          <a:tab pos="267335" algn="l"/>
                        </a:tabLst>
                      </a:pPr>
                      <a:r>
                        <a:rPr dirty="0" sz="1300" spc="-20">
                          <a:latin typeface="옥션고딕 B"/>
                          <a:cs typeface="옥션고딕 B"/>
                        </a:rPr>
                        <a:t>자체 </a:t>
                      </a:r>
                      <a:r>
                        <a:rPr dirty="0" sz="1300" spc="-65">
                          <a:latin typeface="옥션고딕 B"/>
                          <a:cs typeface="옥션고딕 B"/>
                        </a:rPr>
                        <a:t>청렴수준 </a:t>
                      </a:r>
                      <a:r>
                        <a:rPr dirty="0" sz="1300" spc="-20">
                          <a:latin typeface="옥션고딕 B"/>
                          <a:cs typeface="옥션고딕 B"/>
                        </a:rPr>
                        <a:t>측정 </a:t>
                      </a:r>
                      <a:r>
                        <a:rPr dirty="0" sz="1300" spc="-25">
                          <a:latin typeface="옥션고딕 B"/>
                          <a:cs typeface="옥션고딕 B"/>
                        </a:rPr>
                        <a:t>결과 공유 </a:t>
                      </a:r>
                      <a:r>
                        <a:rPr dirty="0" sz="1300" spc="55">
                          <a:latin typeface="옥션고딕 B"/>
                          <a:cs typeface="옥션고딕 B"/>
                        </a:rPr>
                        <a:t>및 </a:t>
                      </a:r>
                      <a:r>
                        <a:rPr dirty="0" sz="1300" spc="-55">
                          <a:latin typeface="옥션고딕 B"/>
                          <a:cs typeface="옥션고딕 B"/>
                        </a:rPr>
                        <a:t>시사점</a:t>
                      </a:r>
                      <a:r>
                        <a:rPr dirty="0" sz="1300" spc="114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300" spc="-25">
                          <a:latin typeface="옥션고딕 B"/>
                          <a:cs typeface="옥션고딕 B"/>
                        </a:rPr>
                        <a:t>논의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  <a:p>
                      <a:pPr marL="277495" indent="-234315">
                        <a:lnSpc>
                          <a:spcPct val="100000"/>
                        </a:lnSpc>
                        <a:spcBef>
                          <a:spcPts val="130"/>
                        </a:spcBef>
                        <a:buChar char="○"/>
                        <a:tabLst>
                          <a:tab pos="278130" algn="l"/>
                        </a:tabLst>
                      </a:pPr>
                      <a:r>
                        <a:rPr dirty="0" sz="1300" spc="5">
                          <a:latin typeface="옥션고딕 B"/>
                          <a:cs typeface="옥션고딕 B"/>
                        </a:rPr>
                        <a:t>업무추진비 </a:t>
                      </a:r>
                      <a:r>
                        <a:rPr dirty="0" sz="1300" spc="25">
                          <a:latin typeface="옥션고딕 B"/>
                          <a:cs typeface="옥션고딕 B"/>
                        </a:rPr>
                        <a:t>집행 </a:t>
                      </a:r>
                      <a:r>
                        <a:rPr dirty="0" sz="1300" spc="10">
                          <a:latin typeface="옥션고딕 B"/>
                          <a:cs typeface="옥션고딕 B"/>
                        </a:rPr>
                        <a:t>개선방안</a:t>
                      </a:r>
                      <a:r>
                        <a:rPr dirty="0" sz="1300" spc="25">
                          <a:latin typeface="옥션고딕 B"/>
                          <a:cs typeface="옥션고딕 B"/>
                        </a:rPr>
                        <a:t> 논의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11811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581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300">
                          <a:latin typeface="옥션고딕 B"/>
                          <a:cs typeface="옥션고딕 B"/>
                        </a:rPr>
                        <a:t>4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4445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300" spc="-50">
                          <a:latin typeface="옥션고딕 B"/>
                          <a:cs typeface="옥션고딕 B"/>
                        </a:rPr>
                        <a:t>10.22.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dirty="0" sz="1300" spc="-60">
                          <a:latin typeface="옥션고딕 B"/>
                          <a:cs typeface="옥션고딕 B"/>
                        </a:rPr>
                        <a:t>2018년</a:t>
                      </a:r>
                      <a:r>
                        <a:rPr dirty="0" sz="1300" spc="135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300" spc="-55">
                          <a:latin typeface="옥션고딕 B"/>
                          <a:cs typeface="옥션고딕 B"/>
                        </a:rPr>
                        <a:t>4차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300" spc="10">
                          <a:latin typeface="옥션고딕 B"/>
                          <a:cs typeface="옥션고딕 B"/>
                        </a:rPr>
                        <a:t>정기회의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647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260985" indent="-217804">
                        <a:lnSpc>
                          <a:spcPct val="100000"/>
                        </a:lnSpc>
                        <a:buChar char="○"/>
                        <a:tabLst>
                          <a:tab pos="261620" algn="l"/>
                        </a:tabLst>
                      </a:pPr>
                      <a:r>
                        <a:rPr dirty="0" sz="1300" spc="-75">
                          <a:latin typeface="옥션고딕 B"/>
                          <a:cs typeface="옥션고딕 B"/>
                        </a:rPr>
                        <a:t>윤리경영 </a:t>
                      </a:r>
                      <a:r>
                        <a:rPr dirty="0" sz="1300" spc="55">
                          <a:latin typeface="옥션고딕 B"/>
                          <a:cs typeface="옥션고딕 B"/>
                        </a:rPr>
                        <a:t>및 </a:t>
                      </a:r>
                      <a:r>
                        <a:rPr dirty="0" sz="1300" spc="-95">
                          <a:latin typeface="옥션고딕 B"/>
                          <a:cs typeface="옥션고딕 B"/>
                        </a:rPr>
                        <a:t>내부견제시스템 </a:t>
                      </a:r>
                      <a:r>
                        <a:rPr dirty="0" sz="1300" spc="-75">
                          <a:latin typeface="옥션고딕 B"/>
                          <a:cs typeface="옥션고딕 B"/>
                        </a:rPr>
                        <a:t>전략체계 개선방안</a:t>
                      </a:r>
                      <a:r>
                        <a:rPr dirty="0" sz="1300" spc="25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300" spc="-30">
                          <a:latin typeface="옥션고딕 B"/>
                          <a:cs typeface="옥션고딕 B"/>
                        </a:rPr>
                        <a:t>논의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6" name="object 16"/>
          <p:cNvSpPr/>
          <p:nvPr/>
        </p:nvSpPr>
        <p:spPr>
          <a:xfrm>
            <a:off x="818705" y="7038517"/>
            <a:ext cx="194970" cy="19180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 txBox="1"/>
          <p:nvPr/>
        </p:nvSpPr>
        <p:spPr>
          <a:xfrm>
            <a:off x="1100740" y="6983957"/>
            <a:ext cx="3308350" cy="26860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5">
                <a:latin typeface="HY헤드라인M"/>
                <a:cs typeface="HY헤드라인M"/>
              </a:rPr>
              <a:t>주요행사 및 자문회의 </a:t>
            </a:r>
            <a:r>
              <a:rPr dirty="0" sz="1600" spc="-10">
                <a:latin typeface="HY헤드라인M"/>
                <a:cs typeface="HY헤드라인M"/>
              </a:rPr>
              <a:t>참여(총</a:t>
            </a:r>
            <a:r>
              <a:rPr dirty="0" sz="1600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3회)</a:t>
            </a:r>
            <a:endParaRPr sz="1600">
              <a:latin typeface="HY헤드라인M"/>
              <a:cs typeface="HY헤드라인M"/>
            </a:endParaRPr>
          </a:p>
        </p:txBody>
      </p:sp>
      <p:sp>
        <p:nvSpPr>
          <p:cNvPr id="19" name="object 19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r>
              <a:rPr dirty="0" spc="-5"/>
              <a:t>2</a:t>
            </a:r>
            <a:r>
              <a:rPr dirty="0" spc="-70"/>
              <a:t> </a:t>
            </a:r>
            <a:r>
              <a:rPr dirty="0" spc="-5"/>
              <a:t>-</a:t>
            </a:r>
          </a:p>
        </p:txBody>
      </p:sp>
      <p:graphicFrame>
        <p:nvGraphicFramePr>
          <p:cNvPr id="18" name="object 18"/>
          <p:cNvGraphicFramePr>
            <a:graphicFrameLocks noGrp="1"/>
          </p:cNvGraphicFramePr>
          <p:nvPr/>
        </p:nvGraphicFramePr>
        <p:xfrm>
          <a:off x="737222" y="7464761"/>
          <a:ext cx="6044565" cy="21043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25780"/>
                <a:gridCol w="562609"/>
                <a:gridCol w="1101725"/>
                <a:gridCol w="3855720"/>
              </a:tblGrid>
              <a:tr h="234950">
                <a:tc>
                  <a:txBody>
                    <a:bodyPr/>
                    <a:lstStyle/>
                    <a:p>
                      <a:pPr algn="ctr" marR="1270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1300" spc="25">
                          <a:latin typeface="옥션고딕 B"/>
                          <a:cs typeface="옥션고딕 B"/>
                        </a:rPr>
                        <a:t>연번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9525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r" marR="118110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1300" spc="-60">
                          <a:latin typeface="옥션고딕 B"/>
                          <a:cs typeface="옥션고딕 B"/>
                        </a:rPr>
                        <a:t>날</a:t>
                      </a:r>
                      <a:r>
                        <a:rPr dirty="0" sz="1300">
                          <a:latin typeface="옥션고딕 B"/>
                          <a:cs typeface="옥션고딕 B"/>
                        </a:rPr>
                        <a:t>짜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95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306705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1300" spc="10">
                          <a:latin typeface="옥션고딕 B"/>
                          <a:cs typeface="옥션고딕 B"/>
                        </a:rPr>
                        <a:t>회의명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95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445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1300" spc="0">
                          <a:latin typeface="옥션고딕 B"/>
                          <a:cs typeface="옥션고딕 B"/>
                        </a:rPr>
                        <a:t>주요내용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9525">
                    <a:lnL w="63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35"/>
                        </a:spcBef>
                      </a:pPr>
                      <a:r>
                        <a:rPr dirty="0" sz="1300">
                          <a:latin typeface="옥션고딕 B"/>
                          <a:cs typeface="옥션고딕 B"/>
                        </a:rPr>
                        <a:t>1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118745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161290">
                        <a:lnSpc>
                          <a:spcPct val="100000"/>
                        </a:lnSpc>
                        <a:spcBef>
                          <a:spcPts val="935"/>
                        </a:spcBef>
                      </a:pPr>
                      <a:r>
                        <a:rPr dirty="0" sz="1300" spc="-60">
                          <a:latin typeface="옥션고딕 B"/>
                          <a:cs typeface="옥션고딕 B"/>
                        </a:rPr>
                        <a:t>6</a:t>
                      </a:r>
                      <a:r>
                        <a:rPr dirty="0" sz="1300" spc="-30">
                          <a:latin typeface="옥션고딕 B"/>
                          <a:cs typeface="옥션고딕 B"/>
                        </a:rPr>
                        <a:t>.</a:t>
                      </a:r>
                      <a:r>
                        <a:rPr dirty="0" sz="1300" spc="-60">
                          <a:latin typeface="옥션고딕 B"/>
                          <a:cs typeface="옥션고딕 B"/>
                        </a:rPr>
                        <a:t>5</a:t>
                      </a:r>
                      <a:r>
                        <a:rPr dirty="0" sz="1300">
                          <a:latin typeface="옥션고딕 B"/>
                          <a:cs typeface="옥션고딕 B"/>
                        </a:rPr>
                        <a:t>.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1187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4175" marR="215900" indent="-166370">
                        <a:lnSpc>
                          <a:spcPts val="1689"/>
                        </a:lnSpc>
                        <a:spcBef>
                          <a:spcPts val="45"/>
                        </a:spcBef>
                      </a:pPr>
                      <a:r>
                        <a:rPr dirty="0" sz="1300" spc="5">
                          <a:latin typeface="옥션고딕 B"/>
                          <a:cs typeface="옥션고딕 B"/>
                        </a:rPr>
                        <a:t>특</a:t>
                      </a:r>
                      <a:r>
                        <a:rPr dirty="0" sz="1300">
                          <a:latin typeface="옥션고딕 B"/>
                          <a:cs typeface="옥션고딕 B"/>
                        </a:rPr>
                        <a:t>별감사  </a:t>
                      </a:r>
                      <a:r>
                        <a:rPr dirty="0" sz="1300" spc="55">
                          <a:latin typeface="옥션고딕 B"/>
                          <a:cs typeface="옥션고딕 B"/>
                        </a:rPr>
                        <a:t>검토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571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4480" indent="-196215">
                        <a:lnSpc>
                          <a:spcPct val="100000"/>
                        </a:lnSpc>
                        <a:spcBef>
                          <a:spcPts val="935"/>
                        </a:spcBef>
                        <a:buChar char="○"/>
                        <a:tabLst>
                          <a:tab pos="285115" algn="l"/>
                        </a:tabLst>
                      </a:pPr>
                      <a:r>
                        <a:rPr dirty="0" sz="1300" spc="-105">
                          <a:latin typeface="옥션고딕 B"/>
                          <a:cs typeface="옥션고딕 B"/>
                        </a:rPr>
                        <a:t>특별감사 주요내용 </a:t>
                      </a:r>
                      <a:r>
                        <a:rPr dirty="0" sz="1300" spc="55">
                          <a:latin typeface="옥션고딕 B"/>
                          <a:cs typeface="옥션고딕 B"/>
                        </a:rPr>
                        <a:t>및 </a:t>
                      </a:r>
                      <a:r>
                        <a:rPr dirty="0" sz="1300" spc="-105">
                          <a:latin typeface="옥션고딕 B"/>
                          <a:cs typeface="옥션고딕 B"/>
                        </a:rPr>
                        <a:t>징계수위 </a:t>
                      </a:r>
                      <a:r>
                        <a:rPr dirty="0" sz="1300" spc="-50">
                          <a:latin typeface="옥션고딕 B"/>
                          <a:cs typeface="옥션고딕 B"/>
                        </a:rPr>
                        <a:t>관련</a:t>
                      </a:r>
                      <a:r>
                        <a:rPr dirty="0" sz="1300" spc="-135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300" spc="-50">
                          <a:latin typeface="옥션고딕 B"/>
                          <a:cs typeface="옥션고딕 B"/>
                        </a:rPr>
                        <a:t>자문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118745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4455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990"/>
                        </a:spcBef>
                      </a:pPr>
                      <a:r>
                        <a:rPr dirty="0" sz="1300">
                          <a:latin typeface="옥션고딕 B"/>
                          <a:cs typeface="옥션고딕 B"/>
                        </a:rPr>
                        <a:t>2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r" marR="140970">
                        <a:lnSpc>
                          <a:spcPct val="100000"/>
                        </a:lnSpc>
                        <a:spcBef>
                          <a:spcPts val="990"/>
                        </a:spcBef>
                      </a:pPr>
                      <a:r>
                        <a:rPr dirty="0" sz="1300" spc="-60">
                          <a:latin typeface="옥션고딕 B"/>
                          <a:cs typeface="옥션고딕 B"/>
                        </a:rPr>
                        <a:t>6</a:t>
                      </a:r>
                      <a:r>
                        <a:rPr dirty="0" sz="1300" spc="-30">
                          <a:latin typeface="옥션고딕 B"/>
                          <a:cs typeface="옥션고딕 B"/>
                        </a:rPr>
                        <a:t>.</a:t>
                      </a:r>
                      <a:r>
                        <a:rPr dirty="0" sz="1300" spc="-60">
                          <a:latin typeface="옥션고딕 B"/>
                          <a:cs typeface="옥션고딕 B"/>
                        </a:rPr>
                        <a:t>1</a:t>
                      </a:r>
                      <a:r>
                        <a:rPr dirty="0" sz="1300">
                          <a:latin typeface="옥션고딕 B"/>
                          <a:cs typeface="옥션고딕 B"/>
                        </a:rPr>
                        <a:t>4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90170" marR="86360" indent="-635">
                        <a:lnSpc>
                          <a:spcPct val="108300"/>
                        </a:lnSpc>
                        <a:spcBef>
                          <a:spcPts val="665"/>
                        </a:spcBef>
                      </a:pPr>
                      <a:r>
                        <a:rPr dirty="0" sz="1300" spc="-40">
                          <a:latin typeface="옥션고딕 B"/>
                          <a:cs typeface="옥션고딕 B"/>
                        </a:rPr>
                        <a:t>공공기관  </a:t>
                      </a:r>
                      <a:r>
                        <a:rPr dirty="0" sz="1300" spc="-315">
                          <a:latin typeface="옥션고딕 B"/>
                          <a:cs typeface="옥션고딕 B"/>
                        </a:rPr>
                        <a:t>청</a:t>
                      </a:r>
                      <a:r>
                        <a:rPr dirty="0" sz="1300" spc="-300">
                          <a:latin typeface="옥션고딕 B"/>
                          <a:cs typeface="옥션고딕 B"/>
                        </a:rPr>
                        <a:t>렴</a:t>
                      </a:r>
                      <a:r>
                        <a:rPr dirty="0" sz="1300" spc="-315">
                          <a:latin typeface="옥션고딕 B"/>
                          <a:cs typeface="옥션고딕 B"/>
                        </a:rPr>
                        <a:t>시민</a:t>
                      </a:r>
                      <a:r>
                        <a:rPr dirty="0" sz="1300" spc="-300">
                          <a:latin typeface="옥션고딕 B"/>
                          <a:cs typeface="옥션고딕 B"/>
                        </a:rPr>
                        <a:t>감</a:t>
                      </a:r>
                      <a:r>
                        <a:rPr dirty="0" sz="1300" spc="-315">
                          <a:latin typeface="옥션고딕 B"/>
                          <a:cs typeface="옥션고딕 B"/>
                        </a:rPr>
                        <a:t>사</a:t>
                      </a:r>
                      <a:r>
                        <a:rPr dirty="0" sz="1300">
                          <a:latin typeface="옥션고딕 B"/>
                          <a:cs typeface="옥션고딕 B"/>
                        </a:rPr>
                        <a:t>관  </a:t>
                      </a:r>
                      <a:r>
                        <a:rPr dirty="0" sz="1300" spc="-40">
                          <a:latin typeface="옥션고딕 B"/>
                          <a:cs typeface="옥션고딕 B"/>
                        </a:rPr>
                        <a:t>협력회의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8445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284480" indent="-196215">
                        <a:lnSpc>
                          <a:spcPct val="100000"/>
                        </a:lnSpc>
                        <a:buChar char="○"/>
                        <a:tabLst>
                          <a:tab pos="285115" algn="l"/>
                        </a:tabLst>
                      </a:pPr>
                      <a:r>
                        <a:rPr dirty="0" sz="1300" spc="-150">
                          <a:latin typeface="옥션고딕 B"/>
                          <a:cs typeface="옥션고딕 B"/>
                        </a:rPr>
                        <a:t>국민체육진흥공단, </a:t>
                      </a:r>
                      <a:r>
                        <a:rPr dirty="0" sz="1300" spc="-145">
                          <a:latin typeface="옥션고딕 B"/>
                          <a:cs typeface="옥션고딕 B"/>
                        </a:rPr>
                        <a:t>군인공제회, </a:t>
                      </a:r>
                      <a:r>
                        <a:rPr dirty="0" sz="1300" spc="-120">
                          <a:latin typeface="옥션고딕 B"/>
                          <a:cs typeface="옥션고딕 B"/>
                        </a:rPr>
                        <a:t>농협중앙회 </a:t>
                      </a:r>
                      <a:r>
                        <a:rPr dirty="0" sz="1300" spc="-50">
                          <a:latin typeface="옥션고딕 B"/>
                          <a:cs typeface="옥션고딕 B"/>
                        </a:rPr>
                        <a:t>공동</a:t>
                      </a:r>
                      <a:r>
                        <a:rPr dirty="0" sz="1300" spc="-80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300" spc="-50">
                          <a:latin typeface="옥션고딕 B"/>
                          <a:cs typeface="옥션고딕 B"/>
                        </a:rPr>
                        <a:t>개최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  <a:p>
                      <a:pPr marL="302895" indent="-214629">
                        <a:lnSpc>
                          <a:spcPct val="100000"/>
                        </a:lnSpc>
                        <a:spcBef>
                          <a:spcPts val="130"/>
                        </a:spcBef>
                        <a:buChar char="○"/>
                        <a:tabLst>
                          <a:tab pos="303530" algn="l"/>
                        </a:tabLst>
                      </a:pPr>
                      <a:r>
                        <a:rPr dirty="0" sz="1300" spc="-30">
                          <a:latin typeface="옥션고딕 B"/>
                          <a:cs typeface="옥션고딕 B"/>
                        </a:rPr>
                        <a:t>기관별 </a:t>
                      </a:r>
                      <a:r>
                        <a:rPr dirty="0" sz="1300" spc="-50">
                          <a:latin typeface="옥션고딕 B"/>
                          <a:cs typeface="옥션고딕 B"/>
                        </a:rPr>
                        <a:t>청렴옴부즈만 </a:t>
                      </a:r>
                      <a:r>
                        <a:rPr dirty="0" sz="1300" spc="-40">
                          <a:latin typeface="옥션고딕 B"/>
                          <a:cs typeface="옥션고딕 B"/>
                        </a:rPr>
                        <a:t>활동실적 </a:t>
                      </a:r>
                      <a:r>
                        <a:rPr dirty="0" sz="1300" spc="55">
                          <a:latin typeface="옥션고딕 B"/>
                          <a:cs typeface="옥션고딕 B"/>
                        </a:rPr>
                        <a:t>및 </a:t>
                      </a:r>
                      <a:r>
                        <a:rPr dirty="0" sz="1300" spc="-40">
                          <a:latin typeface="옥션고딕 B"/>
                          <a:cs typeface="옥션고딕 B"/>
                        </a:rPr>
                        <a:t>우수사례</a:t>
                      </a:r>
                      <a:r>
                        <a:rPr dirty="0" sz="1300" spc="5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300" spc="-10">
                          <a:latin typeface="옥션고딕 B"/>
                          <a:cs typeface="옥션고딕 B"/>
                        </a:rPr>
                        <a:t>공유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3175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581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300">
                          <a:latin typeface="옥션고딕 B"/>
                          <a:cs typeface="옥션고딕 B"/>
                        </a:rPr>
                        <a:t>3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4445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8905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dirty="0" sz="1300" spc="-95">
                          <a:latin typeface="옥션고딕 B"/>
                          <a:cs typeface="옥션고딕 B"/>
                        </a:rPr>
                        <a:t>10.4.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  <a:p>
                      <a:pPr marL="163830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dirty="0" sz="1300" spc="-105">
                          <a:latin typeface="굴림"/>
                          <a:cs typeface="굴림"/>
                        </a:rPr>
                        <a:t>~</a:t>
                      </a:r>
                      <a:r>
                        <a:rPr dirty="0" sz="1300" spc="-105">
                          <a:latin typeface="옥션고딕 B"/>
                          <a:cs typeface="옥션고딕 B"/>
                        </a:rPr>
                        <a:t>7.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64769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3840" marR="128905" indent="-111760">
                        <a:lnSpc>
                          <a:spcPct val="108300"/>
                        </a:lnSpc>
                        <a:spcBef>
                          <a:spcPts val="380"/>
                        </a:spcBef>
                      </a:pPr>
                      <a:r>
                        <a:rPr dirty="0" sz="1300" spc="-40">
                          <a:latin typeface="옥션고딕 B"/>
                          <a:cs typeface="옥션고딕 B"/>
                        </a:rPr>
                        <a:t>감사요구 </a:t>
                      </a:r>
                      <a:r>
                        <a:rPr dirty="0" sz="1300" spc="55">
                          <a:latin typeface="옥션고딕 B"/>
                          <a:cs typeface="옥션고딕 B"/>
                        </a:rPr>
                        <a:t>건  </a:t>
                      </a:r>
                      <a:r>
                        <a:rPr dirty="0" sz="1300" spc="-40">
                          <a:latin typeface="옥션고딕 B"/>
                          <a:cs typeface="옥션고딕 B"/>
                        </a:rPr>
                        <a:t>서면자문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4826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4480" marR="85090" indent="-196215">
                        <a:lnSpc>
                          <a:spcPct val="108300"/>
                        </a:lnSpc>
                        <a:spcBef>
                          <a:spcPts val="380"/>
                        </a:spcBef>
                        <a:buChar char="○"/>
                        <a:tabLst>
                          <a:tab pos="302260" algn="l"/>
                        </a:tabLst>
                      </a:pPr>
                      <a:r>
                        <a:rPr dirty="0" sz="1300" spc="-60">
                          <a:latin typeface="옥션고딕 B"/>
                          <a:cs typeface="옥션고딕 B"/>
                        </a:rPr>
                        <a:t>일상감사 </a:t>
                      </a:r>
                      <a:r>
                        <a:rPr dirty="0" sz="1300" spc="55">
                          <a:latin typeface="옥션고딕 B"/>
                          <a:cs typeface="옥션고딕 B"/>
                        </a:rPr>
                        <a:t>및 </a:t>
                      </a:r>
                      <a:r>
                        <a:rPr dirty="0" sz="1300" spc="-60">
                          <a:latin typeface="옥션고딕 B"/>
                          <a:cs typeface="옥션고딕 B"/>
                        </a:rPr>
                        <a:t>대금지급 </a:t>
                      </a:r>
                      <a:r>
                        <a:rPr dirty="0" sz="1300" spc="-15">
                          <a:latin typeface="옥션고딕 B"/>
                          <a:cs typeface="옥션고딕 B"/>
                        </a:rPr>
                        <a:t>업무 등의 </a:t>
                      </a:r>
                      <a:r>
                        <a:rPr dirty="0" sz="1300" spc="-45">
                          <a:latin typeface="옥션고딕 B"/>
                          <a:cs typeface="옥션고딕 B"/>
                        </a:rPr>
                        <a:t>제규정 </a:t>
                      </a:r>
                      <a:r>
                        <a:rPr dirty="0" sz="1300" spc="-20">
                          <a:latin typeface="옥션고딕 B"/>
                          <a:cs typeface="옥션고딕 B"/>
                        </a:rPr>
                        <a:t>준수 관련  </a:t>
                      </a:r>
                      <a:r>
                        <a:rPr dirty="0" sz="1300" spc="-15">
                          <a:latin typeface="옥션고딕 B"/>
                          <a:cs typeface="옥션고딕 B"/>
                        </a:rPr>
                        <a:t>감사</a:t>
                      </a:r>
                      <a:r>
                        <a:rPr dirty="0" sz="1300" spc="15">
                          <a:latin typeface="옥션고딕 B"/>
                          <a:cs typeface="옥션고딕 B"/>
                        </a:rPr>
                        <a:t> </a:t>
                      </a:r>
                      <a:r>
                        <a:rPr dirty="0" sz="1300" spc="-50">
                          <a:latin typeface="옥션고딕 B"/>
                          <a:cs typeface="옥션고딕 B"/>
                        </a:rPr>
                        <a:t>요구·자문</a:t>
                      </a:r>
                      <a:endParaRPr sz="1300">
                        <a:latin typeface="옥션고딕 B"/>
                        <a:cs typeface="옥션고딕 B"/>
                      </a:endParaRPr>
                    </a:p>
                  </a:txBody>
                  <a:tcPr marL="0" marR="0" marB="0" marT="4826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18705" y="1142504"/>
            <a:ext cx="194970" cy="1902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803478" y="2501950"/>
            <a:ext cx="194970" cy="190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818705" y="4857000"/>
            <a:ext cx="194970" cy="1902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818705" y="7008062"/>
            <a:ext cx="194970" cy="19029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984979" y="1087948"/>
            <a:ext cx="5864225" cy="75628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8270">
              <a:lnSpc>
                <a:spcPct val="100000"/>
              </a:lnSpc>
              <a:spcBef>
                <a:spcPts val="95"/>
              </a:spcBef>
            </a:pPr>
            <a:r>
              <a:rPr dirty="0" sz="1600" spc="-5">
                <a:latin typeface="HY헤드라인M"/>
                <a:cs typeface="HY헤드라인M"/>
              </a:rPr>
              <a:t>부패방지</a:t>
            </a:r>
            <a:r>
              <a:rPr dirty="0" sz="1600" spc="260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시책평가</a:t>
            </a:r>
            <a:r>
              <a:rPr dirty="0" sz="1400" spc="-5">
                <a:latin typeface="HY헤드라인M"/>
                <a:cs typeface="HY헤드라인M"/>
              </a:rPr>
              <a:t>(청렴옴부즈만</a:t>
            </a:r>
            <a:r>
              <a:rPr dirty="0" sz="1400" spc="215">
                <a:latin typeface="HY헤드라인M"/>
                <a:cs typeface="HY헤드라인M"/>
              </a:rPr>
              <a:t> </a:t>
            </a:r>
            <a:r>
              <a:rPr dirty="0" sz="1400" spc="-5">
                <a:latin typeface="HY헤드라인M"/>
                <a:cs typeface="HY헤드라인M"/>
              </a:rPr>
              <a:t>부분)</a:t>
            </a:r>
            <a:r>
              <a:rPr dirty="0" sz="1400" spc="325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5년</a:t>
            </a:r>
            <a:r>
              <a:rPr dirty="0" sz="1600" spc="260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연속</a:t>
            </a:r>
            <a:r>
              <a:rPr dirty="0" sz="1600" spc="260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만점</a:t>
            </a:r>
            <a:r>
              <a:rPr dirty="0" sz="1600" spc="260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달성</a:t>
            </a:r>
            <a:endParaRPr sz="1600">
              <a:latin typeface="HY헤드라인M"/>
              <a:cs typeface="HY헤드라인M"/>
            </a:endParaRPr>
          </a:p>
          <a:p>
            <a:pPr marL="318770" marR="6350" indent="-297180">
              <a:lnSpc>
                <a:spcPct val="133200"/>
              </a:lnSpc>
              <a:spcBef>
                <a:spcPts val="855"/>
              </a:spcBef>
              <a:buFont typeface=""/>
              <a:buChar char="❍"/>
              <a:tabLst>
                <a:tab pos="320675" algn="l"/>
              </a:tabLst>
            </a:pPr>
            <a:r>
              <a:rPr dirty="0" sz="1500" spc="-60">
                <a:latin typeface="Book Antiqua"/>
                <a:cs typeface="Book Antiqua"/>
              </a:rPr>
              <a:t>’18</a:t>
            </a:r>
            <a:r>
              <a:rPr dirty="0" sz="1500" spc="-60">
                <a:latin typeface="휴먼옛체"/>
                <a:cs typeface="휴먼옛체"/>
              </a:rPr>
              <a:t>년 </a:t>
            </a:r>
            <a:r>
              <a:rPr dirty="0" sz="1500" spc="-125">
                <a:latin typeface="휴먼옛체"/>
                <a:cs typeface="휴먼옛체"/>
              </a:rPr>
              <a:t>권익위 </a:t>
            </a:r>
            <a:r>
              <a:rPr dirty="0" sz="1500" spc="-140">
                <a:latin typeface="휴먼옛체"/>
                <a:cs typeface="휴먼옛체"/>
              </a:rPr>
              <a:t>부패방지 시책평가 </a:t>
            </a:r>
            <a:r>
              <a:rPr dirty="0" sz="1500" spc="-85">
                <a:latin typeface="Book Antiqua"/>
                <a:cs typeface="Book Antiqua"/>
              </a:rPr>
              <a:t>‘</a:t>
            </a:r>
            <a:r>
              <a:rPr dirty="0" sz="1500" spc="-85">
                <a:latin typeface="휴먼옛체"/>
                <a:cs typeface="휴먼옛체"/>
              </a:rPr>
              <a:t>청렴 </a:t>
            </a:r>
            <a:r>
              <a:rPr dirty="0" sz="1500" spc="-140">
                <a:latin typeface="휴먼옛체"/>
                <a:cs typeface="휴먼옛체"/>
              </a:rPr>
              <a:t>거버넌스 </a:t>
            </a:r>
            <a:r>
              <a:rPr dirty="0" sz="1500" spc="-125">
                <a:latin typeface="휴먼옛체"/>
                <a:cs typeface="휴먼옛체"/>
              </a:rPr>
              <a:t>운영</a:t>
            </a:r>
            <a:r>
              <a:rPr dirty="0" sz="1500" spc="-125">
                <a:latin typeface="Book Antiqua"/>
                <a:cs typeface="Book Antiqua"/>
              </a:rPr>
              <a:t>’ </a:t>
            </a:r>
            <a:r>
              <a:rPr dirty="0" sz="1500" spc="-95">
                <a:latin typeface="휴먼옛체"/>
                <a:cs typeface="휴먼옛체"/>
              </a:rPr>
              <a:t>부분 청렴 시민  </a:t>
            </a:r>
            <a:r>
              <a:rPr dirty="0" sz="1500" spc="-125">
                <a:latin typeface="휴먼옛체"/>
                <a:cs typeface="휴먼옛체"/>
              </a:rPr>
              <a:t>감사관 </a:t>
            </a:r>
            <a:r>
              <a:rPr dirty="0" sz="1500" spc="-95">
                <a:latin typeface="휴먼옛체"/>
                <a:cs typeface="휴먼옛체"/>
              </a:rPr>
              <a:t>회의 횟수 </a:t>
            </a:r>
            <a:r>
              <a:rPr dirty="0" sz="1500" spc="-5">
                <a:latin typeface="휴먼옛체"/>
                <a:cs typeface="휴먼옛체"/>
              </a:rPr>
              <a:t>및 </a:t>
            </a:r>
            <a:r>
              <a:rPr dirty="0" sz="1500" spc="-140">
                <a:latin typeface="휴먼옛체"/>
                <a:cs typeface="휴먼옛체"/>
              </a:rPr>
              <a:t>직무실적 </a:t>
            </a:r>
            <a:r>
              <a:rPr dirty="0" sz="1500" spc="-95">
                <a:latin typeface="휴먼옛체"/>
                <a:cs typeface="휴먼옛체"/>
              </a:rPr>
              <a:t>만점</a:t>
            </a:r>
            <a:r>
              <a:rPr dirty="0" sz="1500" spc="-295">
                <a:latin typeface="휴먼옛체"/>
                <a:cs typeface="휴먼옛체"/>
              </a:rPr>
              <a:t> </a:t>
            </a:r>
            <a:r>
              <a:rPr dirty="0" sz="1500" spc="-95">
                <a:latin typeface="휴먼옛체"/>
                <a:cs typeface="휴먼옛체"/>
              </a:rPr>
              <a:t>획득</a:t>
            </a:r>
            <a:endParaRPr sz="1500">
              <a:latin typeface="휴먼옛체"/>
              <a:cs typeface="휴먼옛체"/>
            </a:endParaRPr>
          </a:p>
          <a:p>
            <a:pPr>
              <a:lnSpc>
                <a:spcPct val="100000"/>
              </a:lnSpc>
              <a:buFont typeface=""/>
              <a:buChar char="❍"/>
            </a:pPr>
            <a:endParaRPr sz="1600">
              <a:latin typeface="Times New Roman"/>
              <a:cs typeface="Times New Roman"/>
            </a:endParaRPr>
          </a:p>
          <a:p>
            <a:pPr marL="97790">
              <a:lnSpc>
                <a:spcPct val="100000"/>
              </a:lnSpc>
              <a:spcBef>
                <a:spcPts val="1290"/>
              </a:spcBef>
            </a:pPr>
            <a:r>
              <a:rPr dirty="0" sz="1600" spc="-245">
                <a:latin typeface="HY헤드라인M"/>
                <a:cs typeface="HY헤드라인M"/>
              </a:rPr>
              <a:t>「</a:t>
            </a:r>
            <a:r>
              <a:rPr dirty="0" sz="1600" spc="-185">
                <a:latin typeface="HY헤드라인M"/>
                <a:cs typeface="HY헤드라인M"/>
              </a:rPr>
              <a:t>공공기관</a:t>
            </a:r>
            <a:r>
              <a:rPr dirty="0" sz="1600" spc="-100">
                <a:latin typeface="HY헤드라인M"/>
                <a:cs typeface="HY헤드라인M"/>
              </a:rPr>
              <a:t> </a:t>
            </a:r>
            <a:r>
              <a:rPr dirty="0" sz="1600" spc="-210">
                <a:latin typeface="HY헤드라인M"/>
                <a:cs typeface="HY헤드라인M"/>
              </a:rPr>
              <a:t>청렴시민감사관</a:t>
            </a:r>
            <a:r>
              <a:rPr dirty="0" sz="1600" spc="-100">
                <a:latin typeface="HY헤드라인M"/>
                <a:cs typeface="HY헤드라인M"/>
              </a:rPr>
              <a:t> </a:t>
            </a:r>
            <a:r>
              <a:rPr dirty="0" sz="1600" spc="-240">
                <a:latin typeface="HY헤드라인M"/>
                <a:cs typeface="HY헤드라인M"/>
              </a:rPr>
              <a:t>협력회의</a:t>
            </a:r>
            <a:r>
              <a:rPr dirty="0" sz="1600" spc="-245">
                <a:latin typeface="HY헤드라인M"/>
                <a:cs typeface="HY헤드라인M"/>
              </a:rPr>
              <a:t>」</a:t>
            </a:r>
            <a:r>
              <a:rPr dirty="0" sz="1600" spc="-165">
                <a:latin typeface="HY헤드라인M"/>
                <a:cs typeface="HY헤드라인M"/>
              </a:rPr>
              <a:t>참여를</a:t>
            </a:r>
            <a:r>
              <a:rPr dirty="0" sz="1600" spc="-100">
                <a:latin typeface="HY헤드라인M"/>
                <a:cs typeface="HY헤드라인M"/>
              </a:rPr>
              <a:t> </a:t>
            </a:r>
            <a:r>
              <a:rPr dirty="0" sz="1600" spc="-125">
                <a:latin typeface="HY헤드라인M"/>
                <a:cs typeface="HY헤드라인M"/>
              </a:rPr>
              <a:t>통한</a:t>
            </a:r>
            <a:r>
              <a:rPr dirty="0" sz="1600" spc="-100">
                <a:latin typeface="HY헤드라인M"/>
                <a:cs typeface="HY헤드라인M"/>
              </a:rPr>
              <a:t> </a:t>
            </a:r>
            <a:r>
              <a:rPr dirty="0" sz="1600" spc="-125">
                <a:latin typeface="HY헤드라인M"/>
                <a:cs typeface="HY헤드라인M"/>
              </a:rPr>
              <a:t>청렴</a:t>
            </a:r>
            <a:r>
              <a:rPr dirty="0" sz="1600" spc="-100">
                <a:latin typeface="HY헤드라인M"/>
                <a:cs typeface="HY헤드라인M"/>
              </a:rPr>
              <a:t> </a:t>
            </a:r>
            <a:r>
              <a:rPr dirty="0" sz="1600" spc="-185">
                <a:latin typeface="HY헤드라인M"/>
                <a:cs typeface="HY헤드라인M"/>
              </a:rPr>
              <a:t>거버넌스</a:t>
            </a:r>
            <a:r>
              <a:rPr dirty="0" sz="1600" spc="-100">
                <a:latin typeface="HY헤드라인M"/>
                <a:cs typeface="HY헤드라인M"/>
              </a:rPr>
              <a:t> </a:t>
            </a:r>
            <a:r>
              <a:rPr dirty="0" sz="1600" spc="-120">
                <a:latin typeface="HY헤드라인M"/>
                <a:cs typeface="HY헤드라인M"/>
              </a:rPr>
              <a:t>구축</a:t>
            </a:r>
            <a:endParaRPr sz="1600">
              <a:latin typeface="HY헤드라인M"/>
              <a:cs typeface="HY헤드라인M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250">
              <a:latin typeface="Times New Roman"/>
              <a:cs typeface="Times New Roman"/>
            </a:endParaRPr>
          </a:p>
          <a:p>
            <a:pPr marL="303530" indent="-285115">
              <a:lnSpc>
                <a:spcPct val="100000"/>
              </a:lnSpc>
              <a:buFont typeface=""/>
              <a:buChar char="❍"/>
              <a:tabLst>
                <a:tab pos="304165" algn="l"/>
              </a:tabLst>
            </a:pPr>
            <a:r>
              <a:rPr dirty="0" sz="1500" spc="-5">
                <a:latin typeface="휴먼옛체"/>
                <a:cs typeface="휴먼옛체"/>
              </a:rPr>
              <a:t>유관기관 간 반부패활동의 협력체계</a:t>
            </a:r>
            <a:r>
              <a:rPr dirty="0" sz="1500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강화</a:t>
            </a:r>
            <a:endParaRPr sz="1500">
              <a:latin typeface="휴먼옛체"/>
              <a:cs typeface="휴먼옛체"/>
            </a:endParaRPr>
          </a:p>
          <a:p>
            <a:pPr marL="303530" indent="-285115">
              <a:lnSpc>
                <a:spcPct val="100000"/>
              </a:lnSpc>
              <a:spcBef>
                <a:spcPts val="1405"/>
              </a:spcBef>
              <a:buFont typeface=""/>
              <a:buChar char="❍"/>
              <a:tabLst>
                <a:tab pos="304165" algn="l"/>
              </a:tabLst>
            </a:pPr>
            <a:r>
              <a:rPr dirty="0" sz="1500" spc="-5">
                <a:latin typeface="휴먼옛체"/>
                <a:cs typeface="휴먼옛체"/>
              </a:rPr>
              <a:t>총 </a:t>
            </a:r>
            <a:r>
              <a:rPr dirty="0" sz="1500" spc="-50">
                <a:latin typeface="Book Antiqua"/>
                <a:cs typeface="Book Antiqua"/>
              </a:rPr>
              <a:t>4</a:t>
            </a:r>
            <a:r>
              <a:rPr dirty="0" sz="1500" spc="-50">
                <a:latin typeface="휴먼옛체"/>
                <a:cs typeface="휴먼옛체"/>
              </a:rPr>
              <a:t>개 </a:t>
            </a:r>
            <a:r>
              <a:rPr dirty="0" sz="1500" spc="-114">
                <a:latin typeface="휴먼옛체"/>
                <a:cs typeface="휴먼옛체"/>
              </a:rPr>
              <a:t>기관</a:t>
            </a:r>
            <a:r>
              <a:rPr dirty="0" sz="1500" spc="-114">
                <a:latin typeface="Book Antiqua"/>
                <a:cs typeface="Book Antiqua"/>
              </a:rPr>
              <a:t>(</a:t>
            </a:r>
            <a:r>
              <a:rPr dirty="0" sz="1500" spc="-114">
                <a:latin typeface="휴먼옛체"/>
                <a:cs typeface="휴먼옛체"/>
              </a:rPr>
              <a:t>우리 </a:t>
            </a:r>
            <a:r>
              <a:rPr dirty="0" sz="1500" spc="-90">
                <a:latin typeface="휴먼옛체"/>
                <a:cs typeface="휴먼옛체"/>
              </a:rPr>
              <a:t>원</a:t>
            </a:r>
            <a:r>
              <a:rPr dirty="0" sz="1500" spc="-90">
                <a:latin typeface="Book Antiqua"/>
                <a:cs typeface="Book Antiqua"/>
              </a:rPr>
              <a:t>, </a:t>
            </a:r>
            <a:r>
              <a:rPr dirty="0" sz="1500" spc="-150">
                <a:latin typeface="휴먼옛체"/>
                <a:cs typeface="휴먼옛체"/>
              </a:rPr>
              <a:t>국민체육진흥공단</a:t>
            </a:r>
            <a:r>
              <a:rPr dirty="0" sz="1500" spc="-150">
                <a:latin typeface="Book Antiqua"/>
                <a:cs typeface="Book Antiqua"/>
              </a:rPr>
              <a:t>, </a:t>
            </a:r>
            <a:r>
              <a:rPr dirty="0" sz="1500" spc="-145">
                <a:latin typeface="휴먼옛체"/>
                <a:cs typeface="휴먼옛체"/>
              </a:rPr>
              <a:t>농협중앙회</a:t>
            </a:r>
            <a:r>
              <a:rPr dirty="0" sz="1500" spc="-145">
                <a:latin typeface="Book Antiqua"/>
                <a:cs typeface="Book Antiqua"/>
              </a:rPr>
              <a:t>, </a:t>
            </a:r>
            <a:r>
              <a:rPr dirty="0" sz="1500" spc="-140">
                <a:latin typeface="휴먼옛체"/>
                <a:cs typeface="휴먼옛체"/>
              </a:rPr>
              <a:t>군인공제회</a:t>
            </a:r>
            <a:r>
              <a:rPr dirty="0" sz="1500" spc="-140">
                <a:latin typeface="Book Antiqua"/>
                <a:cs typeface="Book Antiqua"/>
              </a:rPr>
              <a:t>)</a:t>
            </a:r>
            <a:r>
              <a:rPr dirty="0" sz="1500" spc="0">
                <a:latin typeface="Book Antiqua"/>
                <a:cs typeface="Book Antiqua"/>
              </a:rPr>
              <a:t> </a:t>
            </a:r>
            <a:r>
              <a:rPr dirty="0" sz="1500" spc="-85">
                <a:latin typeface="휴먼옛체"/>
                <a:cs typeface="휴먼옛체"/>
              </a:rPr>
              <a:t>참여</a:t>
            </a:r>
            <a:endParaRPr sz="1500">
              <a:latin typeface="휴먼옛체"/>
              <a:cs typeface="휴먼옛체"/>
            </a:endParaRPr>
          </a:p>
          <a:p>
            <a:pPr marL="303530" indent="-285115">
              <a:lnSpc>
                <a:spcPct val="100000"/>
              </a:lnSpc>
              <a:spcBef>
                <a:spcPts val="1385"/>
              </a:spcBef>
              <a:buFont typeface=""/>
              <a:buChar char="❍"/>
              <a:tabLst>
                <a:tab pos="304165" algn="l"/>
              </a:tabLst>
            </a:pPr>
            <a:r>
              <a:rPr dirty="0" sz="1500" spc="-5">
                <a:latin typeface="휴먼옛체"/>
                <a:cs typeface="휴먼옛체"/>
              </a:rPr>
              <a:t>청렴시민감사관</a:t>
            </a:r>
            <a:r>
              <a:rPr dirty="0" sz="1500" spc="-5">
                <a:latin typeface="Book Antiqua"/>
                <a:cs typeface="Book Antiqua"/>
              </a:rPr>
              <a:t>(</a:t>
            </a:r>
            <a:r>
              <a:rPr dirty="0" sz="1500" spc="-5">
                <a:latin typeface="휴먼옛체"/>
                <a:cs typeface="휴먼옛체"/>
              </a:rPr>
              <a:t>옴부즈만</a:t>
            </a:r>
            <a:r>
              <a:rPr dirty="0" sz="1500" spc="-5">
                <a:latin typeface="Book Antiqua"/>
                <a:cs typeface="Book Antiqua"/>
              </a:rPr>
              <a:t>) </a:t>
            </a:r>
            <a:r>
              <a:rPr dirty="0" sz="1500" spc="-5">
                <a:latin typeface="휴먼옛체"/>
                <a:cs typeface="휴먼옛체"/>
              </a:rPr>
              <a:t>활동 실적 및 우수사례</a:t>
            </a:r>
            <a:r>
              <a:rPr dirty="0" sz="1500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공유</a:t>
            </a:r>
            <a:endParaRPr sz="1500">
              <a:latin typeface="휴먼옛체"/>
              <a:cs typeface="휴먼옛체"/>
            </a:endParaRPr>
          </a:p>
          <a:p>
            <a:pPr marL="303530" indent="-285115">
              <a:lnSpc>
                <a:spcPct val="100000"/>
              </a:lnSpc>
              <a:spcBef>
                <a:spcPts val="1400"/>
              </a:spcBef>
              <a:buFont typeface=""/>
              <a:buChar char="❍"/>
              <a:tabLst>
                <a:tab pos="304165" algn="l"/>
              </a:tabLst>
            </a:pPr>
            <a:r>
              <a:rPr dirty="0" sz="1500" spc="-5">
                <a:latin typeface="휴먼옛체"/>
                <a:cs typeface="휴먼옛체"/>
              </a:rPr>
              <a:t>청렴시민감사관</a:t>
            </a:r>
            <a:r>
              <a:rPr dirty="0" sz="1500" spc="-5">
                <a:latin typeface="Book Antiqua"/>
                <a:cs typeface="Book Antiqua"/>
              </a:rPr>
              <a:t>(</a:t>
            </a:r>
            <a:r>
              <a:rPr dirty="0" sz="1500" spc="-5">
                <a:latin typeface="휴먼옛체"/>
                <a:cs typeface="휴먼옛체"/>
              </a:rPr>
              <a:t>옴부즈만</a:t>
            </a:r>
            <a:r>
              <a:rPr dirty="0" sz="1500" spc="-5">
                <a:latin typeface="Book Antiqua"/>
                <a:cs typeface="Book Antiqua"/>
              </a:rPr>
              <a:t>) </a:t>
            </a:r>
            <a:r>
              <a:rPr dirty="0" sz="1500" spc="-5">
                <a:latin typeface="휴먼옛체"/>
                <a:cs typeface="휴먼옛체"/>
              </a:rPr>
              <a:t>운영제도 발전방안</a:t>
            </a:r>
            <a:r>
              <a:rPr dirty="0" sz="1500" spc="300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논의</a:t>
            </a:r>
            <a:endParaRPr sz="1500">
              <a:latin typeface="휴먼옛체"/>
              <a:cs typeface="휴먼옛체"/>
            </a:endParaRPr>
          </a:p>
          <a:p>
            <a:pPr>
              <a:lnSpc>
                <a:spcPct val="100000"/>
              </a:lnSpc>
              <a:buFont typeface=""/>
              <a:buChar char="❍"/>
            </a:pPr>
            <a:endParaRPr sz="16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"/>
              <a:buChar char="❍"/>
            </a:pPr>
            <a:endParaRPr sz="1650">
              <a:latin typeface="Times New Roman"/>
              <a:cs typeface="Times New Roman"/>
            </a:endParaRPr>
          </a:p>
          <a:p>
            <a:pPr marL="128270">
              <a:lnSpc>
                <a:spcPct val="100000"/>
              </a:lnSpc>
            </a:pPr>
            <a:r>
              <a:rPr dirty="0" sz="1600" spc="-5">
                <a:latin typeface="HY헤드라인M"/>
                <a:cs typeface="HY헤드라인M"/>
              </a:rPr>
              <a:t>윤리경영</a:t>
            </a:r>
            <a:r>
              <a:rPr dirty="0" sz="1600" spc="254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및</a:t>
            </a:r>
            <a:r>
              <a:rPr dirty="0" sz="1600" spc="254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내부견제시스템</a:t>
            </a:r>
            <a:r>
              <a:rPr dirty="0" sz="1600" spc="254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전략체계</a:t>
            </a:r>
            <a:r>
              <a:rPr dirty="0" sz="1600" spc="254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기반</a:t>
            </a:r>
            <a:r>
              <a:rPr dirty="0" sz="1600" spc="254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마련</a:t>
            </a:r>
            <a:endParaRPr sz="1600">
              <a:latin typeface="HY헤드라인M"/>
              <a:cs typeface="HY헤드라인M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250">
              <a:latin typeface="Times New Roman"/>
              <a:cs typeface="Times New Roman"/>
            </a:endParaRPr>
          </a:p>
          <a:p>
            <a:pPr marL="294005" indent="-281305">
              <a:lnSpc>
                <a:spcPct val="100000"/>
              </a:lnSpc>
              <a:buFont typeface=""/>
              <a:buChar char="❍"/>
              <a:tabLst>
                <a:tab pos="294640" algn="l"/>
              </a:tabLst>
            </a:pPr>
            <a:r>
              <a:rPr dirty="0" sz="1500" spc="-30">
                <a:latin typeface="휴먼옛체"/>
                <a:cs typeface="휴먼옛체"/>
              </a:rPr>
              <a:t>윤리경영</a:t>
            </a:r>
            <a:r>
              <a:rPr dirty="0" sz="1500" spc="125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및</a:t>
            </a:r>
            <a:r>
              <a:rPr dirty="0" sz="1500" spc="105">
                <a:latin typeface="휴먼옛체"/>
                <a:cs typeface="휴먼옛체"/>
              </a:rPr>
              <a:t> </a:t>
            </a:r>
            <a:r>
              <a:rPr dirty="0" sz="1500" spc="-30">
                <a:latin typeface="휴먼옛체"/>
                <a:cs typeface="휴먼옛체"/>
              </a:rPr>
              <a:t>내부견제</a:t>
            </a:r>
            <a:r>
              <a:rPr dirty="0" sz="1500" spc="125">
                <a:latin typeface="휴먼옛체"/>
                <a:cs typeface="휴먼옛체"/>
              </a:rPr>
              <a:t> </a:t>
            </a:r>
            <a:r>
              <a:rPr dirty="0" sz="1500" spc="-30">
                <a:latin typeface="휴먼옛체"/>
                <a:cs typeface="휴먼옛체"/>
              </a:rPr>
              <a:t>시스템</a:t>
            </a:r>
            <a:r>
              <a:rPr dirty="0" sz="1500" spc="125">
                <a:latin typeface="휴먼옛체"/>
                <a:cs typeface="휴먼옛체"/>
              </a:rPr>
              <a:t> </a:t>
            </a:r>
            <a:r>
              <a:rPr dirty="0" sz="1500" spc="-30">
                <a:latin typeface="휴먼옛체"/>
                <a:cs typeface="휴먼옛체"/>
              </a:rPr>
              <a:t>전략체계</a:t>
            </a:r>
            <a:r>
              <a:rPr dirty="0" sz="1500" spc="105">
                <a:latin typeface="휴먼옛체"/>
                <a:cs typeface="휴먼옛체"/>
              </a:rPr>
              <a:t> </a:t>
            </a:r>
            <a:r>
              <a:rPr dirty="0" sz="1500" spc="-25">
                <a:latin typeface="휴먼옛체"/>
                <a:cs typeface="휴먼옛체"/>
              </a:rPr>
              <a:t>개선</a:t>
            </a:r>
            <a:r>
              <a:rPr dirty="0" sz="1500" spc="-25">
                <a:latin typeface="Book Antiqua"/>
                <a:cs typeface="Book Antiqua"/>
              </a:rPr>
              <a:t>(</a:t>
            </a:r>
            <a:r>
              <a:rPr dirty="0" sz="1500" spc="-25">
                <a:latin typeface="휴먼옛체"/>
                <a:cs typeface="휴먼옛체"/>
              </a:rPr>
              <a:t>안</a:t>
            </a:r>
            <a:r>
              <a:rPr dirty="0" sz="1500" spc="-25">
                <a:latin typeface="Book Antiqua"/>
                <a:cs typeface="Book Antiqua"/>
              </a:rPr>
              <a:t>)</a:t>
            </a:r>
            <a:r>
              <a:rPr dirty="0" sz="1500" spc="10">
                <a:latin typeface="Book Antiqua"/>
                <a:cs typeface="Book Antiqua"/>
              </a:rPr>
              <a:t> </a:t>
            </a:r>
            <a:r>
              <a:rPr dirty="0" sz="1500" spc="-25">
                <a:latin typeface="휴먼옛체"/>
                <a:cs typeface="휴먼옛체"/>
              </a:rPr>
              <a:t>검토</a:t>
            </a:r>
            <a:r>
              <a:rPr dirty="0" sz="1500" spc="105">
                <a:latin typeface="휴먼옛체"/>
                <a:cs typeface="휴먼옛체"/>
              </a:rPr>
              <a:t> </a:t>
            </a:r>
            <a:r>
              <a:rPr dirty="0" sz="1500" spc="-15">
                <a:latin typeface="휴먼옛체"/>
                <a:cs typeface="휴먼옛체"/>
              </a:rPr>
              <a:t>안건</a:t>
            </a:r>
            <a:r>
              <a:rPr dirty="0" sz="1500" spc="105">
                <a:latin typeface="휴먼옛체"/>
                <a:cs typeface="휴먼옛체"/>
              </a:rPr>
              <a:t> </a:t>
            </a:r>
            <a:r>
              <a:rPr dirty="0" sz="1500" spc="-25">
                <a:latin typeface="휴먼옛체"/>
                <a:cs typeface="휴먼옛체"/>
              </a:rPr>
              <a:t>상정</a:t>
            </a:r>
            <a:endParaRPr sz="1500">
              <a:latin typeface="휴먼옛체"/>
              <a:cs typeface="휴먼옛체"/>
            </a:endParaRPr>
          </a:p>
          <a:p>
            <a:pPr marL="294005">
              <a:lnSpc>
                <a:spcPct val="100000"/>
              </a:lnSpc>
              <a:spcBef>
                <a:spcPts val="600"/>
              </a:spcBef>
            </a:pPr>
            <a:r>
              <a:rPr dirty="0" sz="1500" spc="-20">
                <a:latin typeface="Book Antiqua"/>
                <a:cs typeface="Book Antiqua"/>
              </a:rPr>
              <a:t>(</a:t>
            </a:r>
            <a:r>
              <a:rPr dirty="0" sz="1500" spc="-20">
                <a:latin typeface="휴먼옛체"/>
                <a:cs typeface="휴먼옛체"/>
              </a:rPr>
              <a:t>제</a:t>
            </a:r>
            <a:r>
              <a:rPr dirty="0" sz="1500" spc="-20">
                <a:latin typeface="Book Antiqua"/>
                <a:cs typeface="Book Antiqua"/>
              </a:rPr>
              <a:t>4</a:t>
            </a:r>
            <a:r>
              <a:rPr dirty="0" sz="1500" spc="-20">
                <a:latin typeface="휴먼옛체"/>
                <a:cs typeface="휴먼옛체"/>
              </a:rPr>
              <a:t>차</a:t>
            </a:r>
            <a:r>
              <a:rPr dirty="0" sz="1500" spc="100">
                <a:latin typeface="휴먼옛체"/>
                <a:cs typeface="휴먼옛체"/>
              </a:rPr>
              <a:t> </a:t>
            </a:r>
            <a:r>
              <a:rPr dirty="0" sz="1500" spc="-35">
                <a:latin typeface="휴먼옛체"/>
                <a:cs typeface="휴먼옛체"/>
              </a:rPr>
              <a:t>정기회의</a:t>
            </a:r>
            <a:r>
              <a:rPr dirty="0" sz="1500" spc="-35">
                <a:latin typeface="Book Antiqua"/>
                <a:cs typeface="Book Antiqua"/>
              </a:rPr>
              <a:t>)</a:t>
            </a:r>
            <a:endParaRPr sz="1500">
              <a:latin typeface="Book Antiqua"/>
              <a:cs typeface="Book Antiqua"/>
            </a:endParaRPr>
          </a:p>
          <a:p>
            <a:pPr marL="300355" marR="6350" indent="-285115">
              <a:lnSpc>
                <a:spcPct val="133200"/>
              </a:lnSpc>
              <a:spcBef>
                <a:spcPts val="790"/>
              </a:spcBef>
              <a:buFont typeface=""/>
              <a:buChar char="❍"/>
              <a:tabLst>
                <a:tab pos="300990" algn="l"/>
              </a:tabLst>
            </a:pPr>
            <a:r>
              <a:rPr dirty="0" sz="1500" spc="-15">
                <a:latin typeface="휴먼옛체"/>
                <a:cs typeface="휴먼옛체"/>
              </a:rPr>
              <a:t>기관 </a:t>
            </a:r>
            <a:r>
              <a:rPr dirty="0" sz="1500" spc="-20">
                <a:latin typeface="휴먼옛체"/>
                <a:cs typeface="휴먼옛체"/>
              </a:rPr>
              <a:t>윤리목표</a:t>
            </a:r>
            <a:r>
              <a:rPr dirty="0" sz="1500" spc="-20">
                <a:latin typeface="Book Antiqua"/>
                <a:cs typeface="Book Antiqua"/>
              </a:rPr>
              <a:t>, </a:t>
            </a:r>
            <a:r>
              <a:rPr dirty="0" sz="1500" spc="-15">
                <a:latin typeface="휴먼옛체"/>
                <a:cs typeface="휴먼옛체"/>
              </a:rPr>
              <a:t>갑질 </a:t>
            </a:r>
            <a:r>
              <a:rPr dirty="0" sz="1500" spc="-10">
                <a:latin typeface="휴먼옛체"/>
                <a:cs typeface="휴먼옛체"/>
              </a:rPr>
              <a:t>피해 신고</a:t>
            </a:r>
            <a:r>
              <a:rPr dirty="0" sz="1500" spc="-10">
                <a:latin typeface="Tahoma"/>
                <a:cs typeface="Tahoma"/>
              </a:rPr>
              <a:t>·</a:t>
            </a:r>
            <a:r>
              <a:rPr dirty="0" sz="1500" spc="-10">
                <a:latin typeface="휴먼옛체"/>
                <a:cs typeface="휴먼옛체"/>
              </a:rPr>
              <a:t>지원센터</a:t>
            </a:r>
            <a:r>
              <a:rPr dirty="0" sz="1500" spc="-10">
                <a:latin typeface="Book Antiqua"/>
                <a:cs typeface="Book Antiqua"/>
              </a:rPr>
              <a:t>, </a:t>
            </a:r>
            <a:r>
              <a:rPr dirty="0" sz="1500" spc="-15">
                <a:latin typeface="휴먼옛체"/>
                <a:cs typeface="휴먼옛체"/>
              </a:rPr>
              <a:t>청렴교육 </a:t>
            </a:r>
            <a:r>
              <a:rPr dirty="0" sz="1500" spc="-5">
                <a:latin typeface="휴먼옛체"/>
                <a:cs typeface="휴먼옛체"/>
              </a:rPr>
              <a:t>등 </a:t>
            </a:r>
            <a:r>
              <a:rPr dirty="0" sz="1500" spc="-15">
                <a:latin typeface="휴먼옛체"/>
                <a:cs typeface="휴먼옛체"/>
              </a:rPr>
              <a:t>윤리경영  전략체계 </a:t>
            </a:r>
            <a:r>
              <a:rPr dirty="0" sz="1500" spc="-10">
                <a:latin typeface="휴먼옛체"/>
                <a:cs typeface="휴먼옛체"/>
              </a:rPr>
              <a:t>관련 </a:t>
            </a:r>
            <a:r>
              <a:rPr dirty="0" sz="1500" spc="-15">
                <a:latin typeface="휴먼옛체"/>
                <a:cs typeface="휴먼옛체"/>
              </a:rPr>
              <a:t>자문을 통한 윤리경영 </a:t>
            </a:r>
            <a:r>
              <a:rPr dirty="0" sz="1500" spc="-10">
                <a:latin typeface="휴먼옛체"/>
                <a:cs typeface="휴먼옛체"/>
              </a:rPr>
              <a:t>기반</a:t>
            </a:r>
            <a:r>
              <a:rPr dirty="0" sz="1500" spc="165">
                <a:latin typeface="휴먼옛체"/>
                <a:cs typeface="휴먼옛체"/>
              </a:rPr>
              <a:t> </a:t>
            </a:r>
            <a:r>
              <a:rPr dirty="0" sz="1500" spc="-15">
                <a:latin typeface="휴먼옛체"/>
                <a:cs typeface="휴먼옛체"/>
              </a:rPr>
              <a:t>견고화</a:t>
            </a:r>
            <a:endParaRPr sz="1500">
              <a:latin typeface="휴먼옛체"/>
              <a:cs typeface="휴먼옛체"/>
            </a:endParaRPr>
          </a:p>
          <a:p>
            <a:pPr>
              <a:lnSpc>
                <a:spcPct val="100000"/>
              </a:lnSpc>
              <a:buFont typeface=""/>
              <a:buChar char="❍"/>
            </a:pPr>
            <a:endParaRPr sz="16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"/>
              <a:buChar char="❍"/>
            </a:pPr>
            <a:endParaRPr sz="1650">
              <a:latin typeface="Times New Roman"/>
              <a:cs typeface="Times New Roman"/>
            </a:endParaRPr>
          </a:p>
          <a:p>
            <a:pPr marL="128270">
              <a:lnSpc>
                <a:spcPct val="100000"/>
              </a:lnSpc>
            </a:pPr>
            <a:r>
              <a:rPr dirty="0" sz="1600" spc="-5">
                <a:latin typeface="HY헤드라인M"/>
                <a:cs typeface="HY헤드라인M"/>
              </a:rPr>
              <a:t>부패유발요인</a:t>
            </a:r>
            <a:r>
              <a:rPr dirty="0" sz="1600" spc="254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모니터링</a:t>
            </a:r>
            <a:r>
              <a:rPr dirty="0" sz="1600" spc="254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및</a:t>
            </a:r>
            <a:r>
              <a:rPr dirty="0" sz="1600" spc="254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사전</a:t>
            </a:r>
            <a:r>
              <a:rPr dirty="0" sz="1600" spc="254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차단을</a:t>
            </a:r>
            <a:r>
              <a:rPr dirty="0" sz="1600" spc="254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통한</a:t>
            </a:r>
            <a:r>
              <a:rPr dirty="0" sz="1600" spc="254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청렴도</a:t>
            </a:r>
            <a:r>
              <a:rPr dirty="0" sz="1600" spc="254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제고</a:t>
            </a:r>
            <a:endParaRPr sz="1600">
              <a:latin typeface="HY헤드라인M"/>
              <a:cs typeface="HY헤드라인M"/>
            </a:endParaRPr>
          </a:p>
          <a:p>
            <a:pPr marL="301625" marR="5080" indent="-283210">
              <a:lnSpc>
                <a:spcPct val="133200"/>
              </a:lnSpc>
              <a:spcBef>
                <a:spcPts val="855"/>
              </a:spcBef>
              <a:buFont typeface=""/>
              <a:buChar char="❍"/>
              <a:tabLst>
                <a:tab pos="300990" algn="l"/>
              </a:tabLst>
            </a:pPr>
            <a:r>
              <a:rPr dirty="0" sz="1500" spc="-105">
                <a:latin typeface="휴먼옛체"/>
                <a:cs typeface="휴먼옛체"/>
              </a:rPr>
              <a:t>일상감사 </a:t>
            </a:r>
            <a:r>
              <a:rPr dirty="0" sz="1500" spc="-75">
                <a:latin typeface="휴먼옛체"/>
                <a:cs typeface="휴먼옛체"/>
              </a:rPr>
              <a:t>대상 </a:t>
            </a:r>
            <a:r>
              <a:rPr dirty="0" sz="1500" spc="-95">
                <a:latin typeface="휴먼옛체"/>
                <a:cs typeface="휴먼옛체"/>
              </a:rPr>
              <a:t>업무</a:t>
            </a:r>
            <a:r>
              <a:rPr dirty="0" sz="1500" spc="-95">
                <a:latin typeface="Book Antiqua"/>
                <a:cs typeface="Book Antiqua"/>
              </a:rPr>
              <a:t>,</a:t>
            </a:r>
            <a:r>
              <a:rPr dirty="0" sz="1500" spc="180">
                <a:latin typeface="Book Antiqua"/>
                <a:cs typeface="Book Antiqua"/>
              </a:rPr>
              <a:t> </a:t>
            </a:r>
            <a:r>
              <a:rPr dirty="0" sz="1500" spc="-105">
                <a:latin typeface="휴먼옛체"/>
                <a:cs typeface="휴먼옛체"/>
              </a:rPr>
              <a:t>대금지급 </a:t>
            </a:r>
            <a:r>
              <a:rPr dirty="0" sz="1500" spc="-70">
                <a:latin typeface="휴먼옛체"/>
                <a:cs typeface="휴먼옛체"/>
              </a:rPr>
              <a:t>업무 </a:t>
            </a:r>
            <a:r>
              <a:rPr dirty="0" sz="1500" spc="-75">
                <a:latin typeface="휴먼옛체"/>
                <a:cs typeface="휴먼옛체"/>
              </a:rPr>
              <a:t>관련 규정 </a:t>
            </a:r>
            <a:r>
              <a:rPr dirty="0" sz="1500" spc="-114">
                <a:latin typeface="휴먼옛체"/>
                <a:cs typeface="휴먼옛체"/>
              </a:rPr>
              <a:t>준수여부에 </a:t>
            </a:r>
            <a:r>
              <a:rPr dirty="0" sz="1500" spc="-70">
                <a:latin typeface="휴먼옛체"/>
                <a:cs typeface="휴먼옛체"/>
              </a:rPr>
              <a:t>대한 감사  요구 </a:t>
            </a:r>
            <a:r>
              <a:rPr dirty="0" sz="1500" spc="-5">
                <a:latin typeface="휴먼옛체"/>
                <a:cs typeface="휴먼옛체"/>
              </a:rPr>
              <a:t>및</a:t>
            </a:r>
            <a:r>
              <a:rPr dirty="0" sz="1500" spc="-50">
                <a:latin typeface="휴먼옛체"/>
                <a:cs typeface="휴먼옛체"/>
              </a:rPr>
              <a:t> </a:t>
            </a:r>
            <a:r>
              <a:rPr dirty="0" sz="1500" spc="-75">
                <a:latin typeface="휴먼옛체"/>
                <a:cs typeface="휴먼옛체"/>
              </a:rPr>
              <a:t>시행</a:t>
            </a:r>
            <a:endParaRPr sz="1500">
              <a:latin typeface="휴먼옛체"/>
              <a:cs typeface="휴먼옛체"/>
            </a:endParaRPr>
          </a:p>
          <a:p>
            <a:pPr marL="301625" marR="5715" indent="-288925">
              <a:lnSpc>
                <a:spcPct val="133200"/>
              </a:lnSpc>
              <a:spcBef>
                <a:spcPts val="800"/>
              </a:spcBef>
              <a:buFont typeface=""/>
              <a:buChar char="❍"/>
              <a:tabLst>
                <a:tab pos="287020" algn="l"/>
              </a:tabLst>
            </a:pPr>
            <a:r>
              <a:rPr dirty="0" sz="1500" spc="-5">
                <a:latin typeface="휴먼옛체"/>
                <a:cs typeface="휴먼옛체"/>
              </a:rPr>
              <a:t>연 </a:t>
            </a:r>
            <a:r>
              <a:rPr dirty="0" sz="1500" spc="-50">
                <a:latin typeface="Book Antiqua"/>
                <a:cs typeface="Book Antiqua"/>
              </a:rPr>
              <a:t>4</a:t>
            </a:r>
            <a:r>
              <a:rPr dirty="0" sz="1500" spc="-50">
                <a:latin typeface="휴먼옛체"/>
                <a:cs typeface="휴먼옛체"/>
              </a:rPr>
              <a:t>회 </a:t>
            </a:r>
            <a:r>
              <a:rPr dirty="0" sz="1500" spc="-130">
                <a:latin typeface="휴먼옛체"/>
                <a:cs typeface="휴먼옛체"/>
              </a:rPr>
              <a:t>정기회의 </a:t>
            </a:r>
            <a:r>
              <a:rPr dirty="0" sz="1500" spc="-114">
                <a:latin typeface="휴먼옛체"/>
                <a:cs typeface="휴먼옛체"/>
              </a:rPr>
              <a:t>개최</a:t>
            </a:r>
            <a:r>
              <a:rPr dirty="0" sz="1500" spc="-114">
                <a:latin typeface="Book Antiqua"/>
                <a:cs typeface="Book Antiqua"/>
              </a:rPr>
              <a:t>, </a:t>
            </a:r>
            <a:r>
              <a:rPr dirty="0" sz="1500" spc="-90">
                <a:latin typeface="휴먼옛체"/>
                <a:cs typeface="휴먼옛체"/>
              </a:rPr>
              <a:t>연간 </a:t>
            </a:r>
            <a:r>
              <a:rPr dirty="0" sz="1500" spc="-130">
                <a:latin typeface="휴먼옛체"/>
                <a:cs typeface="휴먼옛체"/>
              </a:rPr>
              <a:t>감사계획 </a:t>
            </a:r>
            <a:r>
              <a:rPr dirty="0" sz="1500" spc="-114">
                <a:latin typeface="휴먼옛체"/>
                <a:cs typeface="휴먼옛체"/>
              </a:rPr>
              <a:t>검토</a:t>
            </a:r>
            <a:r>
              <a:rPr dirty="0" sz="1500" spc="-114">
                <a:latin typeface="Book Antiqua"/>
                <a:cs typeface="Book Antiqua"/>
              </a:rPr>
              <a:t>, </a:t>
            </a:r>
            <a:r>
              <a:rPr dirty="0" sz="1500" spc="-135">
                <a:latin typeface="휴먼옛체"/>
                <a:cs typeface="휴먼옛체"/>
              </a:rPr>
              <a:t>내부규정</a:t>
            </a:r>
            <a:r>
              <a:rPr dirty="0" sz="1500" spc="-135">
                <a:latin typeface="Book Antiqua"/>
                <a:cs typeface="Book Antiqua"/>
              </a:rPr>
              <a:t>(</a:t>
            </a:r>
            <a:r>
              <a:rPr dirty="0" sz="1500" spc="-135">
                <a:latin typeface="휴먼옛체"/>
                <a:cs typeface="휴먼옛체"/>
              </a:rPr>
              <a:t>임직원 행동강령</a:t>
            </a:r>
            <a:r>
              <a:rPr dirty="0" sz="1500" spc="-135">
                <a:latin typeface="Book Antiqua"/>
                <a:cs typeface="Book Antiqua"/>
              </a:rPr>
              <a:t>)  </a:t>
            </a:r>
            <a:r>
              <a:rPr dirty="0" sz="1500" spc="80">
                <a:latin typeface="휴먼옛체"/>
                <a:cs typeface="휴먼옛체"/>
              </a:rPr>
              <a:t>검토</a:t>
            </a:r>
            <a:r>
              <a:rPr dirty="0" sz="1500" spc="80">
                <a:latin typeface="Tahoma"/>
                <a:cs typeface="Tahoma"/>
              </a:rPr>
              <a:t>․</a:t>
            </a:r>
            <a:r>
              <a:rPr dirty="0" sz="1500" spc="80">
                <a:latin typeface="휴먼옛체"/>
                <a:cs typeface="휴먼옛체"/>
              </a:rPr>
              <a:t>개정</a:t>
            </a:r>
            <a:endParaRPr sz="1500">
              <a:latin typeface="휴먼옛체"/>
              <a:cs typeface="휴먼옛체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r>
              <a:rPr dirty="0" spc="-5"/>
              <a:t>3</a:t>
            </a:r>
            <a:r>
              <a:rPr dirty="0" spc="-70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18705" y="1690547"/>
            <a:ext cx="194970" cy="1902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06238" y="1030100"/>
            <a:ext cx="5192395" cy="87439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49250" algn="l"/>
              </a:tabLst>
            </a:pPr>
            <a:r>
              <a:rPr dirty="0" sz="2000" spc="40" b="1">
                <a:latin typeface="HY헤드라인M"/>
                <a:cs typeface="HY헤드라인M"/>
              </a:rPr>
              <a:t>3.	</a:t>
            </a:r>
            <a:r>
              <a:rPr dirty="0" sz="2000" spc="30" b="1">
                <a:latin typeface="HY헤드라인M"/>
                <a:cs typeface="HY헤드라인M"/>
              </a:rPr>
              <a:t>향후과제</a:t>
            </a:r>
            <a:endParaRPr sz="2000">
              <a:latin typeface="HY헤드라인M"/>
              <a:cs typeface="HY헤드라인M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050">
              <a:latin typeface="Times New Roman"/>
              <a:cs typeface="Times New Roman"/>
            </a:endParaRPr>
          </a:p>
          <a:p>
            <a:pPr marL="407034">
              <a:lnSpc>
                <a:spcPct val="100000"/>
              </a:lnSpc>
            </a:pPr>
            <a:r>
              <a:rPr dirty="0" sz="1600" spc="-5">
                <a:latin typeface="HY헤드라인M"/>
                <a:cs typeface="HY헤드라인M"/>
              </a:rPr>
              <a:t>청렴옴부즈만</a:t>
            </a:r>
            <a:r>
              <a:rPr dirty="0" sz="1600" spc="250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직무</a:t>
            </a:r>
            <a:r>
              <a:rPr dirty="0" sz="1600" spc="250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활동</a:t>
            </a:r>
            <a:r>
              <a:rPr dirty="0" sz="1600" spc="250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활성화</a:t>
            </a:r>
            <a:r>
              <a:rPr dirty="0" sz="1600" spc="250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및</a:t>
            </a:r>
            <a:r>
              <a:rPr dirty="0" sz="1600" spc="250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질적</a:t>
            </a:r>
            <a:r>
              <a:rPr dirty="0" sz="1600" spc="250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향상</a:t>
            </a:r>
            <a:r>
              <a:rPr dirty="0" sz="1600" spc="250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필요</a:t>
            </a:r>
            <a:endParaRPr sz="1600">
              <a:latin typeface="HY헤드라인M"/>
              <a:cs typeface="HY헤드라인M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37222" y="22180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737222" y="224392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737222" y="226979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3"/>
                </a:moveTo>
                <a:lnTo>
                  <a:pt x="3809" y="5333"/>
                </a:lnTo>
              </a:path>
            </a:pathLst>
          </a:custGeom>
          <a:ln w="10667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737222" y="229567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737222" y="232156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737222" y="23474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737222" y="237332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737222" y="239919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737222" y="242507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737222" y="245096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737222" y="24768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737222" y="250271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3"/>
                </a:moveTo>
                <a:lnTo>
                  <a:pt x="3809" y="5333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737222" y="252859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737222" y="255447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737222" y="258036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737222" y="2606243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737222" y="2632113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737222" y="265799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737222" y="2683878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737222" y="270976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737222" y="273563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737222" y="2761513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737222" y="278739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737222" y="2813278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737222" y="2839148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3"/>
                </a:moveTo>
                <a:lnTo>
                  <a:pt x="3809" y="5333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737222" y="2865031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737222" y="2890913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737222" y="291679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3809" y="3041"/>
                </a:moveTo>
                <a:lnTo>
                  <a:pt x="3809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6817753" y="22180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6817753" y="224392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6817753" y="226979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3"/>
                </a:moveTo>
                <a:lnTo>
                  <a:pt x="3809" y="5333"/>
                </a:lnTo>
              </a:path>
            </a:pathLst>
          </a:custGeom>
          <a:ln w="10667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6817753" y="229567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/>
          <p:nvPr/>
        </p:nvSpPr>
        <p:spPr>
          <a:xfrm>
            <a:off x="6817753" y="232156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/>
          <p:nvPr/>
        </p:nvSpPr>
        <p:spPr>
          <a:xfrm>
            <a:off x="6817753" y="23474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/>
          <p:nvPr/>
        </p:nvSpPr>
        <p:spPr>
          <a:xfrm>
            <a:off x="6817753" y="237332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/>
          <p:nvPr/>
        </p:nvSpPr>
        <p:spPr>
          <a:xfrm>
            <a:off x="6817753" y="239919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/>
          <p:nvPr/>
        </p:nvSpPr>
        <p:spPr>
          <a:xfrm>
            <a:off x="6817753" y="242507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/>
          <p:nvPr/>
        </p:nvSpPr>
        <p:spPr>
          <a:xfrm>
            <a:off x="6817753" y="245096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/>
          <p:nvPr/>
        </p:nvSpPr>
        <p:spPr>
          <a:xfrm>
            <a:off x="6817753" y="24768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/>
          <p:nvPr/>
        </p:nvSpPr>
        <p:spPr>
          <a:xfrm>
            <a:off x="6817753" y="250271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3"/>
                </a:moveTo>
                <a:lnTo>
                  <a:pt x="3809" y="5333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" name="object 44"/>
          <p:cNvSpPr/>
          <p:nvPr/>
        </p:nvSpPr>
        <p:spPr>
          <a:xfrm>
            <a:off x="6817753" y="252859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/>
          <p:nvPr/>
        </p:nvSpPr>
        <p:spPr>
          <a:xfrm>
            <a:off x="6817753" y="255447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" name="object 46"/>
          <p:cNvSpPr/>
          <p:nvPr/>
        </p:nvSpPr>
        <p:spPr>
          <a:xfrm>
            <a:off x="6817753" y="258036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/>
          <p:nvPr/>
        </p:nvSpPr>
        <p:spPr>
          <a:xfrm>
            <a:off x="6817753" y="2606243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" name="object 48"/>
          <p:cNvSpPr/>
          <p:nvPr/>
        </p:nvSpPr>
        <p:spPr>
          <a:xfrm>
            <a:off x="6817753" y="2632113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" name="object 49"/>
          <p:cNvSpPr/>
          <p:nvPr/>
        </p:nvSpPr>
        <p:spPr>
          <a:xfrm>
            <a:off x="6817753" y="265799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" name="object 50"/>
          <p:cNvSpPr/>
          <p:nvPr/>
        </p:nvSpPr>
        <p:spPr>
          <a:xfrm>
            <a:off x="6817753" y="2683878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" name="object 51"/>
          <p:cNvSpPr/>
          <p:nvPr/>
        </p:nvSpPr>
        <p:spPr>
          <a:xfrm>
            <a:off x="6817753" y="270976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" name="object 52"/>
          <p:cNvSpPr/>
          <p:nvPr/>
        </p:nvSpPr>
        <p:spPr>
          <a:xfrm>
            <a:off x="6817753" y="273563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" name="object 53"/>
          <p:cNvSpPr/>
          <p:nvPr/>
        </p:nvSpPr>
        <p:spPr>
          <a:xfrm>
            <a:off x="6817753" y="2761513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" name="object 54"/>
          <p:cNvSpPr/>
          <p:nvPr/>
        </p:nvSpPr>
        <p:spPr>
          <a:xfrm>
            <a:off x="6817753" y="278739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" name="object 55"/>
          <p:cNvSpPr/>
          <p:nvPr/>
        </p:nvSpPr>
        <p:spPr>
          <a:xfrm>
            <a:off x="6817753" y="2813278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" name="object 56"/>
          <p:cNvSpPr/>
          <p:nvPr/>
        </p:nvSpPr>
        <p:spPr>
          <a:xfrm>
            <a:off x="6817753" y="2839148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3"/>
                </a:moveTo>
                <a:lnTo>
                  <a:pt x="3809" y="5333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" name="object 57"/>
          <p:cNvSpPr/>
          <p:nvPr/>
        </p:nvSpPr>
        <p:spPr>
          <a:xfrm>
            <a:off x="6817753" y="2865031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" name="object 58"/>
          <p:cNvSpPr/>
          <p:nvPr/>
        </p:nvSpPr>
        <p:spPr>
          <a:xfrm>
            <a:off x="6817753" y="2890913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" name="object 59"/>
          <p:cNvSpPr/>
          <p:nvPr/>
        </p:nvSpPr>
        <p:spPr>
          <a:xfrm>
            <a:off x="6817753" y="291679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3809" y="3041"/>
                </a:moveTo>
                <a:lnTo>
                  <a:pt x="3809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" name="object 60"/>
          <p:cNvSpPr/>
          <p:nvPr/>
        </p:nvSpPr>
        <p:spPr>
          <a:xfrm>
            <a:off x="735698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" name="object 61"/>
          <p:cNvSpPr/>
          <p:nvPr/>
        </p:nvSpPr>
        <p:spPr>
          <a:xfrm>
            <a:off x="761593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" name="object 62"/>
          <p:cNvSpPr/>
          <p:nvPr/>
        </p:nvSpPr>
        <p:spPr>
          <a:xfrm>
            <a:off x="787488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" name="object 63"/>
          <p:cNvSpPr/>
          <p:nvPr/>
        </p:nvSpPr>
        <p:spPr>
          <a:xfrm>
            <a:off x="813384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" name="object 64"/>
          <p:cNvSpPr/>
          <p:nvPr/>
        </p:nvSpPr>
        <p:spPr>
          <a:xfrm>
            <a:off x="839266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" name="object 65"/>
          <p:cNvSpPr/>
          <p:nvPr/>
        </p:nvSpPr>
        <p:spPr>
          <a:xfrm>
            <a:off x="865162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" name="object 66"/>
          <p:cNvSpPr/>
          <p:nvPr/>
        </p:nvSpPr>
        <p:spPr>
          <a:xfrm>
            <a:off x="891057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" name="object 67"/>
          <p:cNvSpPr/>
          <p:nvPr/>
        </p:nvSpPr>
        <p:spPr>
          <a:xfrm>
            <a:off x="916952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" name="object 68"/>
          <p:cNvSpPr/>
          <p:nvPr/>
        </p:nvSpPr>
        <p:spPr>
          <a:xfrm>
            <a:off x="942847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" name="object 69"/>
          <p:cNvSpPr/>
          <p:nvPr/>
        </p:nvSpPr>
        <p:spPr>
          <a:xfrm>
            <a:off x="968743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" name="object 70"/>
          <p:cNvSpPr/>
          <p:nvPr/>
        </p:nvSpPr>
        <p:spPr>
          <a:xfrm>
            <a:off x="994638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" name="object 71"/>
          <p:cNvSpPr/>
          <p:nvPr/>
        </p:nvSpPr>
        <p:spPr>
          <a:xfrm>
            <a:off x="1020533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" name="object 72"/>
          <p:cNvSpPr/>
          <p:nvPr/>
        </p:nvSpPr>
        <p:spPr>
          <a:xfrm>
            <a:off x="1046429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" name="object 73"/>
          <p:cNvSpPr/>
          <p:nvPr/>
        </p:nvSpPr>
        <p:spPr>
          <a:xfrm>
            <a:off x="1072324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" name="object 74"/>
          <p:cNvSpPr/>
          <p:nvPr/>
        </p:nvSpPr>
        <p:spPr>
          <a:xfrm>
            <a:off x="1098207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" name="object 75"/>
          <p:cNvSpPr/>
          <p:nvPr/>
        </p:nvSpPr>
        <p:spPr>
          <a:xfrm>
            <a:off x="1124102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" name="object 76"/>
          <p:cNvSpPr/>
          <p:nvPr/>
        </p:nvSpPr>
        <p:spPr>
          <a:xfrm>
            <a:off x="1149997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" name="object 77"/>
          <p:cNvSpPr/>
          <p:nvPr/>
        </p:nvSpPr>
        <p:spPr>
          <a:xfrm>
            <a:off x="1175892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" name="object 78"/>
          <p:cNvSpPr/>
          <p:nvPr/>
        </p:nvSpPr>
        <p:spPr>
          <a:xfrm>
            <a:off x="1201788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" name="object 79"/>
          <p:cNvSpPr/>
          <p:nvPr/>
        </p:nvSpPr>
        <p:spPr>
          <a:xfrm>
            <a:off x="1227683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" name="object 80"/>
          <p:cNvSpPr/>
          <p:nvPr/>
        </p:nvSpPr>
        <p:spPr>
          <a:xfrm>
            <a:off x="1253578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" name="object 81"/>
          <p:cNvSpPr/>
          <p:nvPr/>
        </p:nvSpPr>
        <p:spPr>
          <a:xfrm>
            <a:off x="1279474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" name="object 82"/>
          <p:cNvSpPr/>
          <p:nvPr/>
        </p:nvSpPr>
        <p:spPr>
          <a:xfrm>
            <a:off x="1305369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" name="object 83"/>
          <p:cNvSpPr/>
          <p:nvPr/>
        </p:nvSpPr>
        <p:spPr>
          <a:xfrm>
            <a:off x="1331264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" name="object 84"/>
          <p:cNvSpPr/>
          <p:nvPr/>
        </p:nvSpPr>
        <p:spPr>
          <a:xfrm>
            <a:off x="1357160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" name="object 85"/>
          <p:cNvSpPr/>
          <p:nvPr/>
        </p:nvSpPr>
        <p:spPr>
          <a:xfrm>
            <a:off x="1383042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6" name="object 86"/>
          <p:cNvSpPr/>
          <p:nvPr/>
        </p:nvSpPr>
        <p:spPr>
          <a:xfrm>
            <a:off x="1408938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7" name="object 87"/>
          <p:cNvSpPr/>
          <p:nvPr/>
        </p:nvSpPr>
        <p:spPr>
          <a:xfrm>
            <a:off x="1434833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8" name="object 88"/>
          <p:cNvSpPr/>
          <p:nvPr/>
        </p:nvSpPr>
        <p:spPr>
          <a:xfrm>
            <a:off x="1460728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" name="object 89"/>
          <p:cNvSpPr/>
          <p:nvPr/>
        </p:nvSpPr>
        <p:spPr>
          <a:xfrm>
            <a:off x="1486623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0" name="object 90"/>
          <p:cNvSpPr/>
          <p:nvPr/>
        </p:nvSpPr>
        <p:spPr>
          <a:xfrm>
            <a:off x="1512519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1" name="object 91"/>
          <p:cNvSpPr/>
          <p:nvPr/>
        </p:nvSpPr>
        <p:spPr>
          <a:xfrm>
            <a:off x="1538414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2" name="object 92"/>
          <p:cNvSpPr/>
          <p:nvPr/>
        </p:nvSpPr>
        <p:spPr>
          <a:xfrm>
            <a:off x="1564309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" name="object 93"/>
          <p:cNvSpPr/>
          <p:nvPr/>
        </p:nvSpPr>
        <p:spPr>
          <a:xfrm>
            <a:off x="1590205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4" name="object 94"/>
          <p:cNvSpPr/>
          <p:nvPr/>
        </p:nvSpPr>
        <p:spPr>
          <a:xfrm>
            <a:off x="1616100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5" name="object 95"/>
          <p:cNvSpPr/>
          <p:nvPr/>
        </p:nvSpPr>
        <p:spPr>
          <a:xfrm>
            <a:off x="1641982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6" name="object 96"/>
          <p:cNvSpPr/>
          <p:nvPr/>
        </p:nvSpPr>
        <p:spPr>
          <a:xfrm>
            <a:off x="1667878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7" name="object 97"/>
          <p:cNvSpPr/>
          <p:nvPr/>
        </p:nvSpPr>
        <p:spPr>
          <a:xfrm>
            <a:off x="1693773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8" name="object 98"/>
          <p:cNvSpPr/>
          <p:nvPr/>
        </p:nvSpPr>
        <p:spPr>
          <a:xfrm>
            <a:off x="1719668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" name="object 99"/>
          <p:cNvSpPr/>
          <p:nvPr/>
        </p:nvSpPr>
        <p:spPr>
          <a:xfrm>
            <a:off x="1745564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0" name="object 100"/>
          <p:cNvSpPr/>
          <p:nvPr/>
        </p:nvSpPr>
        <p:spPr>
          <a:xfrm>
            <a:off x="1771459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1" name="object 101"/>
          <p:cNvSpPr/>
          <p:nvPr/>
        </p:nvSpPr>
        <p:spPr>
          <a:xfrm>
            <a:off x="1797354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2" name="object 102"/>
          <p:cNvSpPr/>
          <p:nvPr/>
        </p:nvSpPr>
        <p:spPr>
          <a:xfrm>
            <a:off x="1823250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3" name="object 103"/>
          <p:cNvSpPr/>
          <p:nvPr/>
        </p:nvSpPr>
        <p:spPr>
          <a:xfrm>
            <a:off x="1849145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4" name="object 104"/>
          <p:cNvSpPr/>
          <p:nvPr/>
        </p:nvSpPr>
        <p:spPr>
          <a:xfrm>
            <a:off x="1875040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5" name="object 105"/>
          <p:cNvSpPr/>
          <p:nvPr/>
        </p:nvSpPr>
        <p:spPr>
          <a:xfrm>
            <a:off x="1900935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6" name="object 106"/>
          <p:cNvSpPr/>
          <p:nvPr/>
        </p:nvSpPr>
        <p:spPr>
          <a:xfrm>
            <a:off x="1926818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7" name="object 107"/>
          <p:cNvSpPr/>
          <p:nvPr/>
        </p:nvSpPr>
        <p:spPr>
          <a:xfrm>
            <a:off x="1952713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8" name="object 108"/>
          <p:cNvSpPr/>
          <p:nvPr/>
        </p:nvSpPr>
        <p:spPr>
          <a:xfrm>
            <a:off x="1978609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9" name="object 109"/>
          <p:cNvSpPr/>
          <p:nvPr/>
        </p:nvSpPr>
        <p:spPr>
          <a:xfrm>
            <a:off x="2004504" y="2218042"/>
            <a:ext cx="7620" cy="0"/>
          </a:xfrm>
          <a:custGeom>
            <a:avLst/>
            <a:gdLst/>
            <a:ahLst/>
            <a:cxnLst/>
            <a:rect l="l" t="t" r="r" b="b"/>
            <a:pathLst>
              <a:path w="7619" h="0">
                <a:moveTo>
                  <a:pt x="0" y="0"/>
                </a:moveTo>
                <a:lnTo>
                  <a:pt x="7619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0" name="object 110"/>
          <p:cNvSpPr/>
          <p:nvPr/>
        </p:nvSpPr>
        <p:spPr>
          <a:xfrm>
            <a:off x="5615965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1" name="object 111"/>
          <p:cNvSpPr/>
          <p:nvPr/>
        </p:nvSpPr>
        <p:spPr>
          <a:xfrm>
            <a:off x="5641860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2" name="object 112"/>
          <p:cNvSpPr/>
          <p:nvPr/>
        </p:nvSpPr>
        <p:spPr>
          <a:xfrm>
            <a:off x="5667755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3" name="object 113"/>
          <p:cNvSpPr/>
          <p:nvPr/>
        </p:nvSpPr>
        <p:spPr>
          <a:xfrm>
            <a:off x="5693651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4" name="object 114"/>
          <p:cNvSpPr/>
          <p:nvPr/>
        </p:nvSpPr>
        <p:spPr>
          <a:xfrm>
            <a:off x="5719546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5" name="object 115"/>
          <p:cNvSpPr/>
          <p:nvPr/>
        </p:nvSpPr>
        <p:spPr>
          <a:xfrm>
            <a:off x="5745441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6" name="object 116"/>
          <p:cNvSpPr/>
          <p:nvPr/>
        </p:nvSpPr>
        <p:spPr>
          <a:xfrm>
            <a:off x="5771337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7" name="object 117"/>
          <p:cNvSpPr/>
          <p:nvPr/>
        </p:nvSpPr>
        <p:spPr>
          <a:xfrm>
            <a:off x="5797232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8" name="object 118"/>
          <p:cNvSpPr/>
          <p:nvPr/>
        </p:nvSpPr>
        <p:spPr>
          <a:xfrm>
            <a:off x="5823115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9" name="object 119"/>
          <p:cNvSpPr/>
          <p:nvPr/>
        </p:nvSpPr>
        <p:spPr>
          <a:xfrm>
            <a:off x="5849010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0" name="object 120"/>
          <p:cNvSpPr/>
          <p:nvPr/>
        </p:nvSpPr>
        <p:spPr>
          <a:xfrm>
            <a:off x="5874905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1" name="object 121"/>
          <p:cNvSpPr/>
          <p:nvPr/>
        </p:nvSpPr>
        <p:spPr>
          <a:xfrm>
            <a:off x="5900801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2" name="object 122"/>
          <p:cNvSpPr/>
          <p:nvPr/>
        </p:nvSpPr>
        <p:spPr>
          <a:xfrm>
            <a:off x="5926696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3" name="object 123"/>
          <p:cNvSpPr/>
          <p:nvPr/>
        </p:nvSpPr>
        <p:spPr>
          <a:xfrm>
            <a:off x="5952591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4" name="object 124"/>
          <p:cNvSpPr/>
          <p:nvPr/>
        </p:nvSpPr>
        <p:spPr>
          <a:xfrm>
            <a:off x="5978487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5" name="object 125"/>
          <p:cNvSpPr/>
          <p:nvPr/>
        </p:nvSpPr>
        <p:spPr>
          <a:xfrm>
            <a:off x="6004382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6" name="object 126"/>
          <p:cNvSpPr/>
          <p:nvPr/>
        </p:nvSpPr>
        <p:spPr>
          <a:xfrm>
            <a:off x="6030277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7" name="object 127"/>
          <p:cNvSpPr/>
          <p:nvPr/>
        </p:nvSpPr>
        <p:spPr>
          <a:xfrm>
            <a:off x="6056172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8" name="object 128"/>
          <p:cNvSpPr/>
          <p:nvPr/>
        </p:nvSpPr>
        <p:spPr>
          <a:xfrm>
            <a:off x="6082055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9" name="object 129"/>
          <p:cNvSpPr/>
          <p:nvPr/>
        </p:nvSpPr>
        <p:spPr>
          <a:xfrm>
            <a:off x="6107950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0" name="object 130"/>
          <p:cNvSpPr/>
          <p:nvPr/>
        </p:nvSpPr>
        <p:spPr>
          <a:xfrm>
            <a:off x="6133846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1" name="object 131"/>
          <p:cNvSpPr/>
          <p:nvPr/>
        </p:nvSpPr>
        <p:spPr>
          <a:xfrm>
            <a:off x="6159741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2" name="object 132"/>
          <p:cNvSpPr/>
          <p:nvPr/>
        </p:nvSpPr>
        <p:spPr>
          <a:xfrm>
            <a:off x="6185636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3" name="object 133"/>
          <p:cNvSpPr/>
          <p:nvPr/>
        </p:nvSpPr>
        <p:spPr>
          <a:xfrm>
            <a:off x="6211531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4" name="object 134"/>
          <p:cNvSpPr/>
          <p:nvPr/>
        </p:nvSpPr>
        <p:spPr>
          <a:xfrm>
            <a:off x="6237427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5" name="object 135"/>
          <p:cNvSpPr/>
          <p:nvPr/>
        </p:nvSpPr>
        <p:spPr>
          <a:xfrm>
            <a:off x="6263322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6" name="object 136"/>
          <p:cNvSpPr/>
          <p:nvPr/>
        </p:nvSpPr>
        <p:spPr>
          <a:xfrm>
            <a:off x="6289217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7" name="object 137"/>
          <p:cNvSpPr/>
          <p:nvPr/>
        </p:nvSpPr>
        <p:spPr>
          <a:xfrm>
            <a:off x="6315112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8" name="object 138"/>
          <p:cNvSpPr/>
          <p:nvPr/>
        </p:nvSpPr>
        <p:spPr>
          <a:xfrm>
            <a:off x="6340995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9" name="object 139"/>
          <p:cNvSpPr/>
          <p:nvPr/>
        </p:nvSpPr>
        <p:spPr>
          <a:xfrm>
            <a:off x="6366890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0" name="object 140"/>
          <p:cNvSpPr/>
          <p:nvPr/>
        </p:nvSpPr>
        <p:spPr>
          <a:xfrm>
            <a:off x="6392786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1" name="object 141"/>
          <p:cNvSpPr/>
          <p:nvPr/>
        </p:nvSpPr>
        <p:spPr>
          <a:xfrm>
            <a:off x="6418681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2" name="object 142"/>
          <p:cNvSpPr/>
          <p:nvPr/>
        </p:nvSpPr>
        <p:spPr>
          <a:xfrm>
            <a:off x="6444576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3" name="object 143"/>
          <p:cNvSpPr/>
          <p:nvPr/>
        </p:nvSpPr>
        <p:spPr>
          <a:xfrm>
            <a:off x="6470472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4" name="object 144"/>
          <p:cNvSpPr/>
          <p:nvPr/>
        </p:nvSpPr>
        <p:spPr>
          <a:xfrm>
            <a:off x="6496367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5" name="object 145"/>
          <p:cNvSpPr/>
          <p:nvPr/>
        </p:nvSpPr>
        <p:spPr>
          <a:xfrm>
            <a:off x="6522263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6" name="object 146"/>
          <p:cNvSpPr/>
          <p:nvPr/>
        </p:nvSpPr>
        <p:spPr>
          <a:xfrm>
            <a:off x="6548158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7" name="object 147"/>
          <p:cNvSpPr/>
          <p:nvPr/>
        </p:nvSpPr>
        <p:spPr>
          <a:xfrm>
            <a:off x="6574053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8" name="object 148"/>
          <p:cNvSpPr/>
          <p:nvPr/>
        </p:nvSpPr>
        <p:spPr>
          <a:xfrm>
            <a:off x="6599935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9" name="object 149"/>
          <p:cNvSpPr/>
          <p:nvPr/>
        </p:nvSpPr>
        <p:spPr>
          <a:xfrm>
            <a:off x="6625831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0" name="object 150"/>
          <p:cNvSpPr/>
          <p:nvPr/>
        </p:nvSpPr>
        <p:spPr>
          <a:xfrm>
            <a:off x="6651726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1" name="object 151"/>
          <p:cNvSpPr/>
          <p:nvPr/>
        </p:nvSpPr>
        <p:spPr>
          <a:xfrm>
            <a:off x="6677621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2" name="object 152"/>
          <p:cNvSpPr/>
          <p:nvPr/>
        </p:nvSpPr>
        <p:spPr>
          <a:xfrm>
            <a:off x="6703517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3" name="object 153"/>
          <p:cNvSpPr/>
          <p:nvPr/>
        </p:nvSpPr>
        <p:spPr>
          <a:xfrm>
            <a:off x="6729412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4" name="object 154"/>
          <p:cNvSpPr/>
          <p:nvPr/>
        </p:nvSpPr>
        <p:spPr>
          <a:xfrm>
            <a:off x="6755307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5" name="object 155"/>
          <p:cNvSpPr/>
          <p:nvPr/>
        </p:nvSpPr>
        <p:spPr>
          <a:xfrm>
            <a:off x="6781203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6" name="object 156"/>
          <p:cNvSpPr/>
          <p:nvPr/>
        </p:nvSpPr>
        <p:spPr>
          <a:xfrm>
            <a:off x="6807098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7" name="object 157"/>
          <p:cNvSpPr/>
          <p:nvPr/>
        </p:nvSpPr>
        <p:spPr>
          <a:xfrm>
            <a:off x="73417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8" name="object 158"/>
          <p:cNvSpPr/>
          <p:nvPr/>
        </p:nvSpPr>
        <p:spPr>
          <a:xfrm>
            <a:off x="76006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9" name="object 159"/>
          <p:cNvSpPr/>
          <p:nvPr/>
        </p:nvSpPr>
        <p:spPr>
          <a:xfrm>
            <a:off x="78596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0" name="object 160"/>
          <p:cNvSpPr/>
          <p:nvPr/>
        </p:nvSpPr>
        <p:spPr>
          <a:xfrm>
            <a:off x="81186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1" name="object 161"/>
          <p:cNvSpPr/>
          <p:nvPr/>
        </p:nvSpPr>
        <p:spPr>
          <a:xfrm>
            <a:off x="83775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2" name="object 162"/>
          <p:cNvSpPr/>
          <p:nvPr/>
        </p:nvSpPr>
        <p:spPr>
          <a:xfrm>
            <a:off x="86363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3" name="object 163"/>
          <p:cNvSpPr/>
          <p:nvPr/>
        </p:nvSpPr>
        <p:spPr>
          <a:xfrm>
            <a:off x="88953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4" name="object 164"/>
          <p:cNvSpPr/>
          <p:nvPr/>
        </p:nvSpPr>
        <p:spPr>
          <a:xfrm>
            <a:off x="91542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5" name="object 165"/>
          <p:cNvSpPr/>
          <p:nvPr/>
        </p:nvSpPr>
        <p:spPr>
          <a:xfrm>
            <a:off x="94132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6" name="object 166"/>
          <p:cNvSpPr/>
          <p:nvPr/>
        </p:nvSpPr>
        <p:spPr>
          <a:xfrm>
            <a:off x="96721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7" name="object 167"/>
          <p:cNvSpPr/>
          <p:nvPr/>
        </p:nvSpPr>
        <p:spPr>
          <a:xfrm>
            <a:off x="99311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8" name="object 168"/>
          <p:cNvSpPr/>
          <p:nvPr/>
        </p:nvSpPr>
        <p:spPr>
          <a:xfrm>
            <a:off x="101900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9" name="object 169"/>
          <p:cNvSpPr/>
          <p:nvPr/>
        </p:nvSpPr>
        <p:spPr>
          <a:xfrm>
            <a:off x="104490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0" name="object 170"/>
          <p:cNvSpPr/>
          <p:nvPr/>
        </p:nvSpPr>
        <p:spPr>
          <a:xfrm>
            <a:off x="107080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1" name="object 171"/>
          <p:cNvSpPr/>
          <p:nvPr/>
        </p:nvSpPr>
        <p:spPr>
          <a:xfrm>
            <a:off x="109669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2" name="object 172"/>
          <p:cNvSpPr/>
          <p:nvPr/>
        </p:nvSpPr>
        <p:spPr>
          <a:xfrm>
            <a:off x="112257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3" name="object 173"/>
          <p:cNvSpPr/>
          <p:nvPr/>
        </p:nvSpPr>
        <p:spPr>
          <a:xfrm>
            <a:off x="114847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4" name="object 174"/>
          <p:cNvSpPr/>
          <p:nvPr/>
        </p:nvSpPr>
        <p:spPr>
          <a:xfrm>
            <a:off x="117436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5" name="object 175"/>
          <p:cNvSpPr/>
          <p:nvPr/>
        </p:nvSpPr>
        <p:spPr>
          <a:xfrm>
            <a:off x="120026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6" name="object 176"/>
          <p:cNvSpPr/>
          <p:nvPr/>
        </p:nvSpPr>
        <p:spPr>
          <a:xfrm>
            <a:off x="122615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7" name="object 177"/>
          <p:cNvSpPr/>
          <p:nvPr/>
        </p:nvSpPr>
        <p:spPr>
          <a:xfrm>
            <a:off x="125205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8" name="object 178"/>
          <p:cNvSpPr/>
          <p:nvPr/>
        </p:nvSpPr>
        <p:spPr>
          <a:xfrm>
            <a:off x="127795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9" name="object 179"/>
          <p:cNvSpPr/>
          <p:nvPr/>
        </p:nvSpPr>
        <p:spPr>
          <a:xfrm>
            <a:off x="130384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0" name="object 180"/>
          <p:cNvSpPr/>
          <p:nvPr/>
        </p:nvSpPr>
        <p:spPr>
          <a:xfrm>
            <a:off x="132974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1" name="object 181"/>
          <p:cNvSpPr/>
          <p:nvPr/>
        </p:nvSpPr>
        <p:spPr>
          <a:xfrm>
            <a:off x="135563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2" name="object 182"/>
          <p:cNvSpPr/>
          <p:nvPr/>
        </p:nvSpPr>
        <p:spPr>
          <a:xfrm>
            <a:off x="138151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3" name="object 183"/>
          <p:cNvSpPr/>
          <p:nvPr/>
        </p:nvSpPr>
        <p:spPr>
          <a:xfrm>
            <a:off x="140741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4" name="object 184"/>
          <p:cNvSpPr/>
          <p:nvPr/>
        </p:nvSpPr>
        <p:spPr>
          <a:xfrm>
            <a:off x="143330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5" name="object 185"/>
          <p:cNvSpPr/>
          <p:nvPr/>
        </p:nvSpPr>
        <p:spPr>
          <a:xfrm>
            <a:off x="145920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6" name="object 186"/>
          <p:cNvSpPr/>
          <p:nvPr/>
        </p:nvSpPr>
        <p:spPr>
          <a:xfrm>
            <a:off x="148509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7" name="object 187"/>
          <p:cNvSpPr/>
          <p:nvPr/>
        </p:nvSpPr>
        <p:spPr>
          <a:xfrm>
            <a:off x="151099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8" name="object 188"/>
          <p:cNvSpPr/>
          <p:nvPr/>
        </p:nvSpPr>
        <p:spPr>
          <a:xfrm>
            <a:off x="153689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9" name="object 189"/>
          <p:cNvSpPr/>
          <p:nvPr/>
        </p:nvSpPr>
        <p:spPr>
          <a:xfrm>
            <a:off x="156278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0" name="object 190"/>
          <p:cNvSpPr/>
          <p:nvPr/>
        </p:nvSpPr>
        <p:spPr>
          <a:xfrm>
            <a:off x="158868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1" name="object 191"/>
          <p:cNvSpPr/>
          <p:nvPr/>
        </p:nvSpPr>
        <p:spPr>
          <a:xfrm>
            <a:off x="161457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2" name="object 192"/>
          <p:cNvSpPr/>
          <p:nvPr/>
        </p:nvSpPr>
        <p:spPr>
          <a:xfrm>
            <a:off x="164047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3" name="object 193"/>
          <p:cNvSpPr/>
          <p:nvPr/>
        </p:nvSpPr>
        <p:spPr>
          <a:xfrm>
            <a:off x="166635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4" name="object 194"/>
          <p:cNvSpPr/>
          <p:nvPr/>
        </p:nvSpPr>
        <p:spPr>
          <a:xfrm>
            <a:off x="169224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5" name="object 195"/>
          <p:cNvSpPr/>
          <p:nvPr/>
        </p:nvSpPr>
        <p:spPr>
          <a:xfrm>
            <a:off x="171814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6" name="object 196"/>
          <p:cNvSpPr/>
          <p:nvPr/>
        </p:nvSpPr>
        <p:spPr>
          <a:xfrm>
            <a:off x="174404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7" name="object 197"/>
          <p:cNvSpPr/>
          <p:nvPr/>
        </p:nvSpPr>
        <p:spPr>
          <a:xfrm>
            <a:off x="176993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8" name="object 198"/>
          <p:cNvSpPr/>
          <p:nvPr/>
        </p:nvSpPr>
        <p:spPr>
          <a:xfrm>
            <a:off x="179583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9" name="object 199"/>
          <p:cNvSpPr/>
          <p:nvPr/>
        </p:nvSpPr>
        <p:spPr>
          <a:xfrm>
            <a:off x="182172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0" name="object 200"/>
          <p:cNvSpPr/>
          <p:nvPr/>
        </p:nvSpPr>
        <p:spPr>
          <a:xfrm>
            <a:off x="184762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1" name="object 201"/>
          <p:cNvSpPr/>
          <p:nvPr/>
        </p:nvSpPr>
        <p:spPr>
          <a:xfrm>
            <a:off x="187351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2" name="object 202"/>
          <p:cNvSpPr/>
          <p:nvPr/>
        </p:nvSpPr>
        <p:spPr>
          <a:xfrm>
            <a:off x="189941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3" name="object 203"/>
          <p:cNvSpPr/>
          <p:nvPr/>
        </p:nvSpPr>
        <p:spPr>
          <a:xfrm>
            <a:off x="192529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4" name="object 204"/>
          <p:cNvSpPr/>
          <p:nvPr/>
        </p:nvSpPr>
        <p:spPr>
          <a:xfrm>
            <a:off x="195118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5" name="object 205"/>
          <p:cNvSpPr/>
          <p:nvPr/>
        </p:nvSpPr>
        <p:spPr>
          <a:xfrm>
            <a:off x="197708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6" name="object 206"/>
          <p:cNvSpPr/>
          <p:nvPr/>
        </p:nvSpPr>
        <p:spPr>
          <a:xfrm>
            <a:off x="200298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7" name="object 207"/>
          <p:cNvSpPr/>
          <p:nvPr/>
        </p:nvSpPr>
        <p:spPr>
          <a:xfrm>
            <a:off x="202887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8" name="object 208"/>
          <p:cNvSpPr/>
          <p:nvPr/>
        </p:nvSpPr>
        <p:spPr>
          <a:xfrm>
            <a:off x="205477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9" name="object 209"/>
          <p:cNvSpPr/>
          <p:nvPr/>
        </p:nvSpPr>
        <p:spPr>
          <a:xfrm>
            <a:off x="208066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0" name="object 210"/>
          <p:cNvSpPr/>
          <p:nvPr/>
        </p:nvSpPr>
        <p:spPr>
          <a:xfrm>
            <a:off x="210656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1" name="object 211"/>
          <p:cNvSpPr/>
          <p:nvPr/>
        </p:nvSpPr>
        <p:spPr>
          <a:xfrm>
            <a:off x="213245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2" name="object 212"/>
          <p:cNvSpPr/>
          <p:nvPr/>
        </p:nvSpPr>
        <p:spPr>
          <a:xfrm>
            <a:off x="215835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3" name="object 213"/>
          <p:cNvSpPr/>
          <p:nvPr/>
        </p:nvSpPr>
        <p:spPr>
          <a:xfrm>
            <a:off x="218424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4" name="object 214"/>
          <p:cNvSpPr/>
          <p:nvPr/>
        </p:nvSpPr>
        <p:spPr>
          <a:xfrm>
            <a:off x="221013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5" name="object 215"/>
          <p:cNvSpPr/>
          <p:nvPr/>
        </p:nvSpPr>
        <p:spPr>
          <a:xfrm>
            <a:off x="223602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6" name="object 216"/>
          <p:cNvSpPr/>
          <p:nvPr/>
        </p:nvSpPr>
        <p:spPr>
          <a:xfrm>
            <a:off x="226192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7" name="object 217"/>
          <p:cNvSpPr/>
          <p:nvPr/>
        </p:nvSpPr>
        <p:spPr>
          <a:xfrm>
            <a:off x="228781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8" name="object 218"/>
          <p:cNvSpPr/>
          <p:nvPr/>
        </p:nvSpPr>
        <p:spPr>
          <a:xfrm>
            <a:off x="231371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9" name="object 219"/>
          <p:cNvSpPr/>
          <p:nvPr/>
        </p:nvSpPr>
        <p:spPr>
          <a:xfrm>
            <a:off x="233960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0" name="object 220"/>
          <p:cNvSpPr/>
          <p:nvPr/>
        </p:nvSpPr>
        <p:spPr>
          <a:xfrm>
            <a:off x="236550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1" name="object 221"/>
          <p:cNvSpPr/>
          <p:nvPr/>
        </p:nvSpPr>
        <p:spPr>
          <a:xfrm>
            <a:off x="239139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2" name="object 222"/>
          <p:cNvSpPr/>
          <p:nvPr/>
        </p:nvSpPr>
        <p:spPr>
          <a:xfrm>
            <a:off x="241729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3" name="object 223"/>
          <p:cNvSpPr/>
          <p:nvPr/>
        </p:nvSpPr>
        <p:spPr>
          <a:xfrm>
            <a:off x="244318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4" name="object 224"/>
          <p:cNvSpPr/>
          <p:nvPr/>
        </p:nvSpPr>
        <p:spPr>
          <a:xfrm>
            <a:off x="246907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5" name="object 225"/>
          <p:cNvSpPr/>
          <p:nvPr/>
        </p:nvSpPr>
        <p:spPr>
          <a:xfrm>
            <a:off x="249496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6" name="object 226"/>
          <p:cNvSpPr/>
          <p:nvPr/>
        </p:nvSpPr>
        <p:spPr>
          <a:xfrm>
            <a:off x="252086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7" name="object 227"/>
          <p:cNvSpPr/>
          <p:nvPr/>
        </p:nvSpPr>
        <p:spPr>
          <a:xfrm>
            <a:off x="254675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8" name="object 228"/>
          <p:cNvSpPr/>
          <p:nvPr/>
        </p:nvSpPr>
        <p:spPr>
          <a:xfrm>
            <a:off x="257265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9" name="object 229"/>
          <p:cNvSpPr/>
          <p:nvPr/>
        </p:nvSpPr>
        <p:spPr>
          <a:xfrm>
            <a:off x="259854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0" name="object 230"/>
          <p:cNvSpPr/>
          <p:nvPr/>
        </p:nvSpPr>
        <p:spPr>
          <a:xfrm>
            <a:off x="262444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1" name="object 231"/>
          <p:cNvSpPr/>
          <p:nvPr/>
        </p:nvSpPr>
        <p:spPr>
          <a:xfrm>
            <a:off x="265033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2" name="object 232"/>
          <p:cNvSpPr/>
          <p:nvPr/>
        </p:nvSpPr>
        <p:spPr>
          <a:xfrm>
            <a:off x="267623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3" name="object 233"/>
          <p:cNvSpPr/>
          <p:nvPr/>
        </p:nvSpPr>
        <p:spPr>
          <a:xfrm>
            <a:off x="270212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4" name="object 234"/>
          <p:cNvSpPr/>
          <p:nvPr/>
        </p:nvSpPr>
        <p:spPr>
          <a:xfrm>
            <a:off x="272801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5" name="object 235"/>
          <p:cNvSpPr/>
          <p:nvPr/>
        </p:nvSpPr>
        <p:spPr>
          <a:xfrm>
            <a:off x="275390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6" name="object 236"/>
          <p:cNvSpPr/>
          <p:nvPr/>
        </p:nvSpPr>
        <p:spPr>
          <a:xfrm>
            <a:off x="277980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7" name="object 237"/>
          <p:cNvSpPr/>
          <p:nvPr/>
        </p:nvSpPr>
        <p:spPr>
          <a:xfrm>
            <a:off x="280569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8" name="object 238"/>
          <p:cNvSpPr/>
          <p:nvPr/>
        </p:nvSpPr>
        <p:spPr>
          <a:xfrm>
            <a:off x="283159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9" name="object 239"/>
          <p:cNvSpPr/>
          <p:nvPr/>
        </p:nvSpPr>
        <p:spPr>
          <a:xfrm>
            <a:off x="285748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0" name="object 240"/>
          <p:cNvSpPr/>
          <p:nvPr/>
        </p:nvSpPr>
        <p:spPr>
          <a:xfrm>
            <a:off x="288338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1" name="object 241"/>
          <p:cNvSpPr/>
          <p:nvPr/>
        </p:nvSpPr>
        <p:spPr>
          <a:xfrm>
            <a:off x="290927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2" name="object 242"/>
          <p:cNvSpPr/>
          <p:nvPr/>
        </p:nvSpPr>
        <p:spPr>
          <a:xfrm>
            <a:off x="293517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3" name="object 243"/>
          <p:cNvSpPr/>
          <p:nvPr/>
        </p:nvSpPr>
        <p:spPr>
          <a:xfrm>
            <a:off x="296106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4" name="object 244"/>
          <p:cNvSpPr/>
          <p:nvPr/>
        </p:nvSpPr>
        <p:spPr>
          <a:xfrm>
            <a:off x="298696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5" name="object 245"/>
          <p:cNvSpPr/>
          <p:nvPr/>
        </p:nvSpPr>
        <p:spPr>
          <a:xfrm>
            <a:off x="301284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6" name="object 246"/>
          <p:cNvSpPr/>
          <p:nvPr/>
        </p:nvSpPr>
        <p:spPr>
          <a:xfrm>
            <a:off x="303874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7" name="object 247"/>
          <p:cNvSpPr/>
          <p:nvPr/>
        </p:nvSpPr>
        <p:spPr>
          <a:xfrm>
            <a:off x="306463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8" name="object 248"/>
          <p:cNvSpPr/>
          <p:nvPr/>
        </p:nvSpPr>
        <p:spPr>
          <a:xfrm>
            <a:off x="309053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9" name="object 249"/>
          <p:cNvSpPr/>
          <p:nvPr/>
        </p:nvSpPr>
        <p:spPr>
          <a:xfrm>
            <a:off x="311642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0" name="object 250"/>
          <p:cNvSpPr/>
          <p:nvPr/>
        </p:nvSpPr>
        <p:spPr>
          <a:xfrm>
            <a:off x="314232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1" name="object 251"/>
          <p:cNvSpPr/>
          <p:nvPr/>
        </p:nvSpPr>
        <p:spPr>
          <a:xfrm>
            <a:off x="316821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2" name="object 252"/>
          <p:cNvSpPr/>
          <p:nvPr/>
        </p:nvSpPr>
        <p:spPr>
          <a:xfrm>
            <a:off x="319411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3" name="object 253"/>
          <p:cNvSpPr/>
          <p:nvPr/>
        </p:nvSpPr>
        <p:spPr>
          <a:xfrm>
            <a:off x="322000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4" name="object 254"/>
          <p:cNvSpPr/>
          <p:nvPr/>
        </p:nvSpPr>
        <p:spPr>
          <a:xfrm>
            <a:off x="324590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5" name="object 255"/>
          <p:cNvSpPr/>
          <p:nvPr/>
        </p:nvSpPr>
        <p:spPr>
          <a:xfrm>
            <a:off x="327178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6" name="object 256"/>
          <p:cNvSpPr/>
          <p:nvPr/>
        </p:nvSpPr>
        <p:spPr>
          <a:xfrm>
            <a:off x="329768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7" name="object 257"/>
          <p:cNvSpPr/>
          <p:nvPr/>
        </p:nvSpPr>
        <p:spPr>
          <a:xfrm>
            <a:off x="332357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8" name="object 258"/>
          <p:cNvSpPr/>
          <p:nvPr/>
        </p:nvSpPr>
        <p:spPr>
          <a:xfrm>
            <a:off x="334947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9" name="object 259"/>
          <p:cNvSpPr/>
          <p:nvPr/>
        </p:nvSpPr>
        <p:spPr>
          <a:xfrm>
            <a:off x="337536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0" name="object 260"/>
          <p:cNvSpPr/>
          <p:nvPr/>
        </p:nvSpPr>
        <p:spPr>
          <a:xfrm>
            <a:off x="340126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1" name="object 261"/>
          <p:cNvSpPr/>
          <p:nvPr/>
        </p:nvSpPr>
        <p:spPr>
          <a:xfrm>
            <a:off x="342715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2" name="object 262"/>
          <p:cNvSpPr/>
          <p:nvPr/>
        </p:nvSpPr>
        <p:spPr>
          <a:xfrm>
            <a:off x="345305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3" name="object 263"/>
          <p:cNvSpPr/>
          <p:nvPr/>
        </p:nvSpPr>
        <p:spPr>
          <a:xfrm>
            <a:off x="347894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4" name="object 264"/>
          <p:cNvSpPr/>
          <p:nvPr/>
        </p:nvSpPr>
        <p:spPr>
          <a:xfrm>
            <a:off x="350484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5" name="object 265"/>
          <p:cNvSpPr/>
          <p:nvPr/>
        </p:nvSpPr>
        <p:spPr>
          <a:xfrm>
            <a:off x="353072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6" name="object 266"/>
          <p:cNvSpPr/>
          <p:nvPr/>
        </p:nvSpPr>
        <p:spPr>
          <a:xfrm>
            <a:off x="355662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7" name="object 267"/>
          <p:cNvSpPr/>
          <p:nvPr/>
        </p:nvSpPr>
        <p:spPr>
          <a:xfrm>
            <a:off x="358251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8" name="object 268"/>
          <p:cNvSpPr/>
          <p:nvPr/>
        </p:nvSpPr>
        <p:spPr>
          <a:xfrm>
            <a:off x="360841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9" name="object 269"/>
          <p:cNvSpPr/>
          <p:nvPr/>
        </p:nvSpPr>
        <p:spPr>
          <a:xfrm>
            <a:off x="363430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0" name="object 270"/>
          <p:cNvSpPr/>
          <p:nvPr/>
        </p:nvSpPr>
        <p:spPr>
          <a:xfrm>
            <a:off x="366020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1" name="object 271"/>
          <p:cNvSpPr/>
          <p:nvPr/>
        </p:nvSpPr>
        <p:spPr>
          <a:xfrm>
            <a:off x="368609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2" name="object 272"/>
          <p:cNvSpPr/>
          <p:nvPr/>
        </p:nvSpPr>
        <p:spPr>
          <a:xfrm>
            <a:off x="371199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3" name="object 273"/>
          <p:cNvSpPr/>
          <p:nvPr/>
        </p:nvSpPr>
        <p:spPr>
          <a:xfrm>
            <a:off x="373788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4" name="object 274"/>
          <p:cNvSpPr/>
          <p:nvPr/>
        </p:nvSpPr>
        <p:spPr>
          <a:xfrm>
            <a:off x="376378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5" name="object 275"/>
          <p:cNvSpPr/>
          <p:nvPr/>
        </p:nvSpPr>
        <p:spPr>
          <a:xfrm>
            <a:off x="378967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6" name="object 276"/>
          <p:cNvSpPr/>
          <p:nvPr/>
        </p:nvSpPr>
        <p:spPr>
          <a:xfrm>
            <a:off x="381556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7" name="object 277"/>
          <p:cNvSpPr/>
          <p:nvPr/>
        </p:nvSpPr>
        <p:spPr>
          <a:xfrm>
            <a:off x="384145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8" name="object 278"/>
          <p:cNvSpPr/>
          <p:nvPr/>
        </p:nvSpPr>
        <p:spPr>
          <a:xfrm>
            <a:off x="386735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9" name="object 279"/>
          <p:cNvSpPr/>
          <p:nvPr/>
        </p:nvSpPr>
        <p:spPr>
          <a:xfrm>
            <a:off x="389324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0" name="object 280"/>
          <p:cNvSpPr/>
          <p:nvPr/>
        </p:nvSpPr>
        <p:spPr>
          <a:xfrm>
            <a:off x="391914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1" name="object 281"/>
          <p:cNvSpPr/>
          <p:nvPr/>
        </p:nvSpPr>
        <p:spPr>
          <a:xfrm>
            <a:off x="394503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2" name="object 282"/>
          <p:cNvSpPr/>
          <p:nvPr/>
        </p:nvSpPr>
        <p:spPr>
          <a:xfrm>
            <a:off x="397093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3" name="object 283"/>
          <p:cNvSpPr/>
          <p:nvPr/>
        </p:nvSpPr>
        <p:spPr>
          <a:xfrm>
            <a:off x="399682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4" name="object 284"/>
          <p:cNvSpPr/>
          <p:nvPr/>
        </p:nvSpPr>
        <p:spPr>
          <a:xfrm>
            <a:off x="402272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5" name="object 285"/>
          <p:cNvSpPr/>
          <p:nvPr/>
        </p:nvSpPr>
        <p:spPr>
          <a:xfrm>
            <a:off x="404862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6" name="object 286"/>
          <p:cNvSpPr/>
          <p:nvPr/>
        </p:nvSpPr>
        <p:spPr>
          <a:xfrm>
            <a:off x="407450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7" name="object 287"/>
          <p:cNvSpPr/>
          <p:nvPr/>
        </p:nvSpPr>
        <p:spPr>
          <a:xfrm>
            <a:off x="410039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8" name="object 288"/>
          <p:cNvSpPr/>
          <p:nvPr/>
        </p:nvSpPr>
        <p:spPr>
          <a:xfrm>
            <a:off x="412629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9" name="object 289"/>
          <p:cNvSpPr/>
          <p:nvPr/>
        </p:nvSpPr>
        <p:spPr>
          <a:xfrm>
            <a:off x="415218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0" name="object 290"/>
          <p:cNvSpPr/>
          <p:nvPr/>
        </p:nvSpPr>
        <p:spPr>
          <a:xfrm>
            <a:off x="417808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1" name="object 291"/>
          <p:cNvSpPr/>
          <p:nvPr/>
        </p:nvSpPr>
        <p:spPr>
          <a:xfrm>
            <a:off x="420397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2" name="object 292"/>
          <p:cNvSpPr/>
          <p:nvPr/>
        </p:nvSpPr>
        <p:spPr>
          <a:xfrm>
            <a:off x="422987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3" name="object 293"/>
          <p:cNvSpPr/>
          <p:nvPr/>
        </p:nvSpPr>
        <p:spPr>
          <a:xfrm>
            <a:off x="425577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4" name="object 294"/>
          <p:cNvSpPr/>
          <p:nvPr/>
        </p:nvSpPr>
        <p:spPr>
          <a:xfrm>
            <a:off x="428166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5" name="object 295"/>
          <p:cNvSpPr/>
          <p:nvPr/>
        </p:nvSpPr>
        <p:spPr>
          <a:xfrm>
            <a:off x="430756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6" name="object 296"/>
          <p:cNvSpPr/>
          <p:nvPr/>
        </p:nvSpPr>
        <p:spPr>
          <a:xfrm>
            <a:off x="433344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7" name="object 297"/>
          <p:cNvSpPr/>
          <p:nvPr/>
        </p:nvSpPr>
        <p:spPr>
          <a:xfrm>
            <a:off x="435933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8" name="object 298"/>
          <p:cNvSpPr/>
          <p:nvPr/>
        </p:nvSpPr>
        <p:spPr>
          <a:xfrm>
            <a:off x="438523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9" name="object 299"/>
          <p:cNvSpPr/>
          <p:nvPr/>
        </p:nvSpPr>
        <p:spPr>
          <a:xfrm>
            <a:off x="441112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0" name="object 300"/>
          <p:cNvSpPr/>
          <p:nvPr/>
        </p:nvSpPr>
        <p:spPr>
          <a:xfrm>
            <a:off x="443702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1" name="object 301"/>
          <p:cNvSpPr/>
          <p:nvPr/>
        </p:nvSpPr>
        <p:spPr>
          <a:xfrm>
            <a:off x="446291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2" name="object 302"/>
          <p:cNvSpPr/>
          <p:nvPr/>
        </p:nvSpPr>
        <p:spPr>
          <a:xfrm>
            <a:off x="448881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3" name="object 303"/>
          <p:cNvSpPr/>
          <p:nvPr/>
        </p:nvSpPr>
        <p:spPr>
          <a:xfrm>
            <a:off x="451471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4" name="object 304"/>
          <p:cNvSpPr/>
          <p:nvPr/>
        </p:nvSpPr>
        <p:spPr>
          <a:xfrm>
            <a:off x="454060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5" name="object 305"/>
          <p:cNvSpPr/>
          <p:nvPr/>
        </p:nvSpPr>
        <p:spPr>
          <a:xfrm>
            <a:off x="456650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6" name="object 306"/>
          <p:cNvSpPr/>
          <p:nvPr/>
        </p:nvSpPr>
        <p:spPr>
          <a:xfrm>
            <a:off x="459239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7" name="object 307"/>
          <p:cNvSpPr/>
          <p:nvPr/>
        </p:nvSpPr>
        <p:spPr>
          <a:xfrm>
            <a:off x="461827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8" name="object 308"/>
          <p:cNvSpPr/>
          <p:nvPr/>
        </p:nvSpPr>
        <p:spPr>
          <a:xfrm>
            <a:off x="464417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9" name="object 309"/>
          <p:cNvSpPr/>
          <p:nvPr/>
        </p:nvSpPr>
        <p:spPr>
          <a:xfrm>
            <a:off x="467006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0" name="object 310"/>
          <p:cNvSpPr/>
          <p:nvPr/>
        </p:nvSpPr>
        <p:spPr>
          <a:xfrm>
            <a:off x="469596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1" name="object 311"/>
          <p:cNvSpPr/>
          <p:nvPr/>
        </p:nvSpPr>
        <p:spPr>
          <a:xfrm>
            <a:off x="472185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2" name="object 312"/>
          <p:cNvSpPr/>
          <p:nvPr/>
        </p:nvSpPr>
        <p:spPr>
          <a:xfrm>
            <a:off x="474775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3" name="object 313"/>
          <p:cNvSpPr/>
          <p:nvPr/>
        </p:nvSpPr>
        <p:spPr>
          <a:xfrm>
            <a:off x="477365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4" name="object 314"/>
          <p:cNvSpPr/>
          <p:nvPr/>
        </p:nvSpPr>
        <p:spPr>
          <a:xfrm>
            <a:off x="479954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5" name="object 315"/>
          <p:cNvSpPr/>
          <p:nvPr/>
        </p:nvSpPr>
        <p:spPr>
          <a:xfrm>
            <a:off x="482544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6" name="object 316"/>
          <p:cNvSpPr/>
          <p:nvPr/>
        </p:nvSpPr>
        <p:spPr>
          <a:xfrm>
            <a:off x="485133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7" name="object 317"/>
          <p:cNvSpPr/>
          <p:nvPr/>
        </p:nvSpPr>
        <p:spPr>
          <a:xfrm>
            <a:off x="487721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8" name="object 318"/>
          <p:cNvSpPr/>
          <p:nvPr/>
        </p:nvSpPr>
        <p:spPr>
          <a:xfrm>
            <a:off x="490311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9" name="object 319"/>
          <p:cNvSpPr/>
          <p:nvPr/>
        </p:nvSpPr>
        <p:spPr>
          <a:xfrm>
            <a:off x="492900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0" name="object 320"/>
          <p:cNvSpPr/>
          <p:nvPr/>
        </p:nvSpPr>
        <p:spPr>
          <a:xfrm>
            <a:off x="495490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1" name="object 321"/>
          <p:cNvSpPr/>
          <p:nvPr/>
        </p:nvSpPr>
        <p:spPr>
          <a:xfrm>
            <a:off x="498080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2" name="object 322"/>
          <p:cNvSpPr/>
          <p:nvPr/>
        </p:nvSpPr>
        <p:spPr>
          <a:xfrm>
            <a:off x="500669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3" name="object 323"/>
          <p:cNvSpPr/>
          <p:nvPr/>
        </p:nvSpPr>
        <p:spPr>
          <a:xfrm>
            <a:off x="503259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4" name="object 324"/>
          <p:cNvSpPr/>
          <p:nvPr/>
        </p:nvSpPr>
        <p:spPr>
          <a:xfrm>
            <a:off x="505848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5" name="object 325"/>
          <p:cNvSpPr/>
          <p:nvPr/>
        </p:nvSpPr>
        <p:spPr>
          <a:xfrm>
            <a:off x="508438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6" name="object 326"/>
          <p:cNvSpPr/>
          <p:nvPr/>
        </p:nvSpPr>
        <p:spPr>
          <a:xfrm>
            <a:off x="511027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7" name="object 327"/>
          <p:cNvSpPr/>
          <p:nvPr/>
        </p:nvSpPr>
        <p:spPr>
          <a:xfrm>
            <a:off x="513615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8" name="object 328"/>
          <p:cNvSpPr/>
          <p:nvPr/>
        </p:nvSpPr>
        <p:spPr>
          <a:xfrm>
            <a:off x="516205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9" name="object 329"/>
          <p:cNvSpPr/>
          <p:nvPr/>
        </p:nvSpPr>
        <p:spPr>
          <a:xfrm>
            <a:off x="518795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0" name="object 330"/>
          <p:cNvSpPr/>
          <p:nvPr/>
        </p:nvSpPr>
        <p:spPr>
          <a:xfrm>
            <a:off x="521384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1" name="object 331"/>
          <p:cNvSpPr/>
          <p:nvPr/>
        </p:nvSpPr>
        <p:spPr>
          <a:xfrm>
            <a:off x="523974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2" name="object 332"/>
          <p:cNvSpPr/>
          <p:nvPr/>
        </p:nvSpPr>
        <p:spPr>
          <a:xfrm>
            <a:off x="526563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3" name="object 333"/>
          <p:cNvSpPr/>
          <p:nvPr/>
        </p:nvSpPr>
        <p:spPr>
          <a:xfrm>
            <a:off x="529153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4" name="object 334"/>
          <p:cNvSpPr/>
          <p:nvPr/>
        </p:nvSpPr>
        <p:spPr>
          <a:xfrm>
            <a:off x="531742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5" name="object 335"/>
          <p:cNvSpPr/>
          <p:nvPr/>
        </p:nvSpPr>
        <p:spPr>
          <a:xfrm>
            <a:off x="534332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6" name="object 336"/>
          <p:cNvSpPr/>
          <p:nvPr/>
        </p:nvSpPr>
        <p:spPr>
          <a:xfrm>
            <a:off x="536921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7" name="object 337"/>
          <p:cNvSpPr/>
          <p:nvPr/>
        </p:nvSpPr>
        <p:spPr>
          <a:xfrm>
            <a:off x="539511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8" name="object 338"/>
          <p:cNvSpPr/>
          <p:nvPr/>
        </p:nvSpPr>
        <p:spPr>
          <a:xfrm>
            <a:off x="542099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9" name="object 339"/>
          <p:cNvSpPr/>
          <p:nvPr/>
        </p:nvSpPr>
        <p:spPr>
          <a:xfrm>
            <a:off x="544689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0" name="object 340"/>
          <p:cNvSpPr/>
          <p:nvPr/>
        </p:nvSpPr>
        <p:spPr>
          <a:xfrm>
            <a:off x="547278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1" name="object 341"/>
          <p:cNvSpPr/>
          <p:nvPr/>
        </p:nvSpPr>
        <p:spPr>
          <a:xfrm>
            <a:off x="549868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2" name="object 342"/>
          <p:cNvSpPr/>
          <p:nvPr/>
        </p:nvSpPr>
        <p:spPr>
          <a:xfrm>
            <a:off x="552457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3" name="object 343"/>
          <p:cNvSpPr/>
          <p:nvPr/>
        </p:nvSpPr>
        <p:spPr>
          <a:xfrm>
            <a:off x="555047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4" name="object 344"/>
          <p:cNvSpPr/>
          <p:nvPr/>
        </p:nvSpPr>
        <p:spPr>
          <a:xfrm>
            <a:off x="557636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5" name="object 345"/>
          <p:cNvSpPr/>
          <p:nvPr/>
        </p:nvSpPr>
        <p:spPr>
          <a:xfrm>
            <a:off x="560226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6" name="object 346"/>
          <p:cNvSpPr/>
          <p:nvPr/>
        </p:nvSpPr>
        <p:spPr>
          <a:xfrm>
            <a:off x="562815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7" name="object 347"/>
          <p:cNvSpPr/>
          <p:nvPr/>
        </p:nvSpPr>
        <p:spPr>
          <a:xfrm>
            <a:off x="565405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8" name="object 348"/>
          <p:cNvSpPr/>
          <p:nvPr/>
        </p:nvSpPr>
        <p:spPr>
          <a:xfrm>
            <a:off x="567993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9" name="object 349"/>
          <p:cNvSpPr/>
          <p:nvPr/>
        </p:nvSpPr>
        <p:spPr>
          <a:xfrm>
            <a:off x="570583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0" name="object 350"/>
          <p:cNvSpPr/>
          <p:nvPr/>
        </p:nvSpPr>
        <p:spPr>
          <a:xfrm>
            <a:off x="573172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1" name="object 351"/>
          <p:cNvSpPr/>
          <p:nvPr/>
        </p:nvSpPr>
        <p:spPr>
          <a:xfrm>
            <a:off x="575762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2" name="object 352"/>
          <p:cNvSpPr/>
          <p:nvPr/>
        </p:nvSpPr>
        <p:spPr>
          <a:xfrm>
            <a:off x="578351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3" name="object 353"/>
          <p:cNvSpPr/>
          <p:nvPr/>
        </p:nvSpPr>
        <p:spPr>
          <a:xfrm>
            <a:off x="580941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4" name="object 354"/>
          <p:cNvSpPr/>
          <p:nvPr/>
        </p:nvSpPr>
        <p:spPr>
          <a:xfrm>
            <a:off x="583530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5" name="object 355"/>
          <p:cNvSpPr/>
          <p:nvPr/>
        </p:nvSpPr>
        <p:spPr>
          <a:xfrm>
            <a:off x="586120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6" name="object 356"/>
          <p:cNvSpPr/>
          <p:nvPr/>
        </p:nvSpPr>
        <p:spPr>
          <a:xfrm>
            <a:off x="588709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7" name="object 357"/>
          <p:cNvSpPr/>
          <p:nvPr/>
        </p:nvSpPr>
        <p:spPr>
          <a:xfrm>
            <a:off x="591299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8" name="object 358"/>
          <p:cNvSpPr/>
          <p:nvPr/>
        </p:nvSpPr>
        <p:spPr>
          <a:xfrm>
            <a:off x="593888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9" name="object 359"/>
          <p:cNvSpPr/>
          <p:nvPr/>
        </p:nvSpPr>
        <p:spPr>
          <a:xfrm>
            <a:off x="596477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0" name="object 360"/>
          <p:cNvSpPr/>
          <p:nvPr/>
        </p:nvSpPr>
        <p:spPr>
          <a:xfrm>
            <a:off x="599066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1" name="object 361"/>
          <p:cNvSpPr/>
          <p:nvPr/>
        </p:nvSpPr>
        <p:spPr>
          <a:xfrm>
            <a:off x="601656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2" name="object 362"/>
          <p:cNvSpPr/>
          <p:nvPr/>
        </p:nvSpPr>
        <p:spPr>
          <a:xfrm>
            <a:off x="604245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3" name="object 363"/>
          <p:cNvSpPr/>
          <p:nvPr/>
        </p:nvSpPr>
        <p:spPr>
          <a:xfrm>
            <a:off x="606835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4" name="object 364"/>
          <p:cNvSpPr/>
          <p:nvPr/>
        </p:nvSpPr>
        <p:spPr>
          <a:xfrm>
            <a:off x="609424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5" name="object 365"/>
          <p:cNvSpPr/>
          <p:nvPr/>
        </p:nvSpPr>
        <p:spPr>
          <a:xfrm>
            <a:off x="612014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6" name="object 366"/>
          <p:cNvSpPr/>
          <p:nvPr/>
        </p:nvSpPr>
        <p:spPr>
          <a:xfrm>
            <a:off x="614603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7" name="object 367"/>
          <p:cNvSpPr/>
          <p:nvPr/>
        </p:nvSpPr>
        <p:spPr>
          <a:xfrm>
            <a:off x="617193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8" name="object 368"/>
          <p:cNvSpPr/>
          <p:nvPr/>
        </p:nvSpPr>
        <p:spPr>
          <a:xfrm>
            <a:off x="619782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9" name="object 369"/>
          <p:cNvSpPr/>
          <p:nvPr/>
        </p:nvSpPr>
        <p:spPr>
          <a:xfrm>
            <a:off x="622371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0" name="object 370"/>
          <p:cNvSpPr/>
          <p:nvPr/>
        </p:nvSpPr>
        <p:spPr>
          <a:xfrm>
            <a:off x="624960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1" name="object 371"/>
          <p:cNvSpPr/>
          <p:nvPr/>
        </p:nvSpPr>
        <p:spPr>
          <a:xfrm>
            <a:off x="627550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2" name="object 372"/>
          <p:cNvSpPr/>
          <p:nvPr/>
        </p:nvSpPr>
        <p:spPr>
          <a:xfrm>
            <a:off x="630139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3" name="object 373"/>
          <p:cNvSpPr/>
          <p:nvPr/>
        </p:nvSpPr>
        <p:spPr>
          <a:xfrm>
            <a:off x="632729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4" name="object 374"/>
          <p:cNvSpPr/>
          <p:nvPr/>
        </p:nvSpPr>
        <p:spPr>
          <a:xfrm>
            <a:off x="635318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5" name="object 375"/>
          <p:cNvSpPr/>
          <p:nvPr/>
        </p:nvSpPr>
        <p:spPr>
          <a:xfrm>
            <a:off x="637908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6" name="object 376"/>
          <p:cNvSpPr/>
          <p:nvPr/>
        </p:nvSpPr>
        <p:spPr>
          <a:xfrm>
            <a:off x="640497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7" name="object 377"/>
          <p:cNvSpPr/>
          <p:nvPr/>
        </p:nvSpPr>
        <p:spPr>
          <a:xfrm>
            <a:off x="643087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8" name="object 378"/>
          <p:cNvSpPr/>
          <p:nvPr/>
        </p:nvSpPr>
        <p:spPr>
          <a:xfrm>
            <a:off x="645676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9" name="object 379"/>
          <p:cNvSpPr/>
          <p:nvPr/>
        </p:nvSpPr>
        <p:spPr>
          <a:xfrm>
            <a:off x="648265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0" name="object 380"/>
          <p:cNvSpPr/>
          <p:nvPr/>
        </p:nvSpPr>
        <p:spPr>
          <a:xfrm>
            <a:off x="650854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1" name="object 381"/>
          <p:cNvSpPr/>
          <p:nvPr/>
        </p:nvSpPr>
        <p:spPr>
          <a:xfrm>
            <a:off x="653444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2" name="object 382"/>
          <p:cNvSpPr/>
          <p:nvPr/>
        </p:nvSpPr>
        <p:spPr>
          <a:xfrm>
            <a:off x="656033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3" name="object 383"/>
          <p:cNvSpPr/>
          <p:nvPr/>
        </p:nvSpPr>
        <p:spPr>
          <a:xfrm>
            <a:off x="658623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4" name="object 384"/>
          <p:cNvSpPr/>
          <p:nvPr/>
        </p:nvSpPr>
        <p:spPr>
          <a:xfrm>
            <a:off x="661212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5" name="object 385"/>
          <p:cNvSpPr/>
          <p:nvPr/>
        </p:nvSpPr>
        <p:spPr>
          <a:xfrm>
            <a:off x="663802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6" name="object 386"/>
          <p:cNvSpPr/>
          <p:nvPr/>
        </p:nvSpPr>
        <p:spPr>
          <a:xfrm>
            <a:off x="666391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7" name="object 387"/>
          <p:cNvSpPr/>
          <p:nvPr/>
        </p:nvSpPr>
        <p:spPr>
          <a:xfrm>
            <a:off x="668981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8" name="object 388"/>
          <p:cNvSpPr/>
          <p:nvPr/>
        </p:nvSpPr>
        <p:spPr>
          <a:xfrm>
            <a:off x="671570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9" name="object 389"/>
          <p:cNvSpPr/>
          <p:nvPr/>
        </p:nvSpPr>
        <p:spPr>
          <a:xfrm>
            <a:off x="674160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0" name="object 390"/>
          <p:cNvSpPr/>
          <p:nvPr/>
        </p:nvSpPr>
        <p:spPr>
          <a:xfrm>
            <a:off x="676748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1" name="object 391"/>
          <p:cNvSpPr/>
          <p:nvPr/>
        </p:nvSpPr>
        <p:spPr>
          <a:xfrm>
            <a:off x="679338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2" name="object 392"/>
          <p:cNvSpPr/>
          <p:nvPr/>
        </p:nvSpPr>
        <p:spPr>
          <a:xfrm>
            <a:off x="6819277" y="2922879"/>
            <a:ext cx="3175" cy="0"/>
          </a:xfrm>
          <a:custGeom>
            <a:avLst/>
            <a:gdLst/>
            <a:ahLst/>
            <a:cxnLst/>
            <a:rect l="l" t="t" r="r" b="b"/>
            <a:pathLst>
              <a:path w="3175" h="0">
                <a:moveTo>
                  <a:pt x="1524" y="-3809"/>
                </a:moveTo>
                <a:lnTo>
                  <a:pt x="1524" y="380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3" name="object 393"/>
          <p:cNvSpPr/>
          <p:nvPr/>
        </p:nvSpPr>
        <p:spPr>
          <a:xfrm>
            <a:off x="6817753" y="22180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4" name="object 394"/>
          <p:cNvSpPr/>
          <p:nvPr/>
        </p:nvSpPr>
        <p:spPr>
          <a:xfrm>
            <a:off x="6817753" y="224392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5" name="object 395"/>
          <p:cNvSpPr/>
          <p:nvPr/>
        </p:nvSpPr>
        <p:spPr>
          <a:xfrm>
            <a:off x="6817753" y="226979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3"/>
                </a:moveTo>
                <a:lnTo>
                  <a:pt x="3809" y="5333"/>
                </a:lnTo>
              </a:path>
            </a:pathLst>
          </a:custGeom>
          <a:ln w="10667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6" name="object 396"/>
          <p:cNvSpPr/>
          <p:nvPr/>
        </p:nvSpPr>
        <p:spPr>
          <a:xfrm>
            <a:off x="6817753" y="229567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7" name="object 397"/>
          <p:cNvSpPr/>
          <p:nvPr/>
        </p:nvSpPr>
        <p:spPr>
          <a:xfrm>
            <a:off x="6817753" y="232156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8" name="object 398"/>
          <p:cNvSpPr/>
          <p:nvPr/>
        </p:nvSpPr>
        <p:spPr>
          <a:xfrm>
            <a:off x="6817753" y="23474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9" name="object 399"/>
          <p:cNvSpPr/>
          <p:nvPr/>
        </p:nvSpPr>
        <p:spPr>
          <a:xfrm>
            <a:off x="6817753" y="237332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0" name="object 400"/>
          <p:cNvSpPr/>
          <p:nvPr/>
        </p:nvSpPr>
        <p:spPr>
          <a:xfrm>
            <a:off x="6817753" y="239919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1" name="object 401"/>
          <p:cNvSpPr/>
          <p:nvPr/>
        </p:nvSpPr>
        <p:spPr>
          <a:xfrm>
            <a:off x="6817753" y="242507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2" name="object 402"/>
          <p:cNvSpPr/>
          <p:nvPr/>
        </p:nvSpPr>
        <p:spPr>
          <a:xfrm>
            <a:off x="6817753" y="245096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3" name="object 403"/>
          <p:cNvSpPr/>
          <p:nvPr/>
        </p:nvSpPr>
        <p:spPr>
          <a:xfrm>
            <a:off x="6817753" y="24768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4" name="object 404"/>
          <p:cNvSpPr/>
          <p:nvPr/>
        </p:nvSpPr>
        <p:spPr>
          <a:xfrm>
            <a:off x="6817753" y="250271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3"/>
                </a:moveTo>
                <a:lnTo>
                  <a:pt x="3809" y="5333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5" name="object 405"/>
          <p:cNvSpPr/>
          <p:nvPr/>
        </p:nvSpPr>
        <p:spPr>
          <a:xfrm>
            <a:off x="6817753" y="252859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6" name="object 406"/>
          <p:cNvSpPr/>
          <p:nvPr/>
        </p:nvSpPr>
        <p:spPr>
          <a:xfrm>
            <a:off x="6817753" y="255447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7" name="object 407"/>
          <p:cNvSpPr/>
          <p:nvPr/>
        </p:nvSpPr>
        <p:spPr>
          <a:xfrm>
            <a:off x="6817753" y="258036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8" name="object 408"/>
          <p:cNvSpPr/>
          <p:nvPr/>
        </p:nvSpPr>
        <p:spPr>
          <a:xfrm>
            <a:off x="6817753" y="2606243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9" name="object 409"/>
          <p:cNvSpPr/>
          <p:nvPr/>
        </p:nvSpPr>
        <p:spPr>
          <a:xfrm>
            <a:off x="6817753" y="2632113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0" name="object 410"/>
          <p:cNvSpPr/>
          <p:nvPr/>
        </p:nvSpPr>
        <p:spPr>
          <a:xfrm>
            <a:off x="6817753" y="265799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1" name="object 411"/>
          <p:cNvSpPr/>
          <p:nvPr/>
        </p:nvSpPr>
        <p:spPr>
          <a:xfrm>
            <a:off x="6817753" y="2683878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2" name="object 412"/>
          <p:cNvSpPr/>
          <p:nvPr/>
        </p:nvSpPr>
        <p:spPr>
          <a:xfrm>
            <a:off x="6817753" y="270976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3" name="object 413"/>
          <p:cNvSpPr/>
          <p:nvPr/>
        </p:nvSpPr>
        <p:spPr>
          <a:xfrm>
            <a:off x="6817753" y="273563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4" name="object 414"/>
          <p:cNvSpPr/>
          <p:nvPr/>
        </p:nvSpPr>
        <p:spPr>
          <a:xfrm>
            <a:off x="6817753" y="2761513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5" name="object 415"/>
          <p:cNvSpPr/>
          <p:nvPr/>
        </p:nvSpPr>
        <p:spPr>
          <a:xfrm>
            <a:off x="6817753" y="278739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6" name="object 416"/>
          <p:cNvSpPr/>
          <p:nvPr/>
        </p:nvSpPr>
        <p:spPr>
          <a:xfrm>
            <a:off x="6817753" y="2813278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7" name="object 417"/>
          <p:cNvSpPr/>
          <p:nvPr/>
        </p:nvSpPr>
        <p:spPr>
          <a:xfrm>
            <a:off x="6817753" y="2839148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3"/>
                </a:moveTo>
                <a:lnTo>
                  <a:pt x="3809" y="5333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8" name="object 418"/>
          <p:cNvSpPr/>
          <p:nvPr/>
        </p:nvSpPr>
        <p:spPr>
          <a:xfrm>
            <a:off x="6817753" y="2865031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9" name="object 419"/>
          <p:cNvSpPr/>
          <p:nvPr/>
        </p:nvSpPr>
        <p:spPr>
          <a:xfrm>
            <a:off x="6817753" y="2890913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0" name="object 420"/>
          <p:cNvSpPr/>
          <p:nvPr/>
        </p:nvSpPr>
        <p:spPr>
          <a:xfrm>
            <a:off x="6817753" y="291679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3809" y="3041"/>
                </a:moveTo>
                <a:lnTo>
                  <a:pt x="3809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1" name="object 421"/>
          <p:cNvSpPr/>
          <p:nvPr/>
        </p:nvSpPr>
        <p:spPr>
          <a:xfrm>
            <a:off x="737222" y="22180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2" name="object 422"/>
          <p:cNvSpPr/>
          <p:nvPr/>
        </p:nvSpPr>
        <p:spPr>
          <a:xfrm>
            <a:off x="737222" y="224392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3" name="object 423"/>
          <p:cNvSpPr/>
          <p:nvPr/>
        </p:nvSpPr>
        <p:spPr>
          <a:xfrm>
            <a:off x="737222" y="2269794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3"/>
                </a:moveTo>
                <a:lnTo>
                  <a:pt x="3809" y="5333"/>
                </a:lnTo>
              </a:path>
            </a:pathLst>
          </a:custGeom>
          <a:ln w="10667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4" name="object 424"/>
          <p:cNvSpPr/>
          <p:nvPr/>
        </p:nvSpPr>
        <p:spPr>
          <a:xfrm>
            <a:off x="737222" y="229567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5" name="object 425"/>
          <p:cNvSpPr/>
          <p:nvPr/>
        </p:nvSpPr>
        <p:spPr>
          <a:xfrm>
            <a:off x="737222" y="232156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6" name="object 426"/>
          <p:cNvSpPr/>
          <p:nvPr/>
        </p:nvSpPr>
        <p:spPr>
          <a:xfrm>
            <a:off x="737222" y="23474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7" name="object 427"/>
          <p:cNvSpPr/>
          <p:nvPr/>
        </p:nvSpPr>
        <p:spPr>
          <a:xfrm>
            <a:off x="737222" y="237332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8" name="object 428"/>
          <p:cNvSpPr/>
          <p:nvPr/>
        </p:nvSpPr>
        <p:spPr>
          <a:xfrm>
            <a:off x="737222" y="239919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9" name="object 429"/>
          <p:cNvSpPr/>
          <p:nvPr/>
        </p:nvSpPr>
        <p:spPr>
          <a:xfrm>
            <a:off x="737222" y="242507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0" name="object 430"/>
          <p:cNvSpPr/>
          <p:nvPr/>
        </p:nvSpPr>
        <p:spPr>
          <a:xfrm>
            <a:off x="737222" y="245096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1" name="object 431"/>
          <p:cNvSpPr/>
          <p:nvPr/>
        </p:nvSpPr>
        <p:spPr>
          <a:xfrm>
            <a:off x="737222" y="247684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2" name="object 432"/>
          <p:cNvSpPr/>
          <p:nvPr/>
        </p:nvSpPr>
        <p:spPr>
          <a:xfrm>
            <a:off x="737222" y="2502712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3"/>
                </a:moveTo>
                <a:lnTo>
                  <a:pt x="3809" y="5333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3" name="object 433"/>
          <p:cNvSpPr/>
          <p:nvPr/>
        </p:nvSpPr>
        <p:spPr>
          <a:xfrm>
            <a:off x="737222" y="252859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4" name="object 434"/>
          <p:cNvSpPr/>
          <p:nvPr/>
        </p:nvSpPr>
        <p:spPr>
          <a:xfrm>
            <a:off x="737222" y="2554477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5" name="object 435"/>
          <p:cNvSpPr/>
          <p:nvPr/>
        </p:nvSpPr>
        <p:spPr>
          <a:xfrm>
            <a:off x="737222" y="258036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6" name="object 436"/>
          <p:cNvSpPr/>
          <p:nvPr/>
        </p:nvSpPr>
        <p:spPr>
          <a:xfrm>
            <a:off x="737222" y="2606243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7" name="object 437"/>
          <p:cNvSpPr/>
          <p:nvPr/>
        </p:nvSpPr>
        <p:spPr>
          <a:xfrm>
            <a:off x="737222" y="2632113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8" name="object 438"/>
          <p:cNvSpPr/>
          <p:nvPr/>
        </p:nvSpPr>
        <p:spPr>
          <a:xfrm>
            <a:off x="737222" y="265799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9" name="object 439"/>
          <p:cNvSpPr/>
          <p:nvPr/>
        </p:nvSpPr>
        <p:spPr>
          <a:xfrm>
            <a:off x="737222" y="2683878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0" name="object 440"/>
          <p:cNvSpPr/>
          <p:nvPr/>
        </p:nvSpPr>
        <p:spPr>
          <a:xfrm>
            <a:off x="737222" y="270976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1" name="object 441"/>
          <p:cNvSpPr/>
          <p:nvPr/>
        </p:nvSpPr>
        <p:spPr>
          <a:xfrm>
            <a:off x="737222" y="2735630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2" name="object 442"/>
          <p:cNvSpPr/>
          <p:nvPr/>
        </p:nvSpPr>
        <p:spPr>
          <a:xfrm>
            <a:off x="737222" y="2761513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3" name="object 443"/>
          <p:cNvSpPr/>
          <p:nvPr/>
        </p:nvSpPr>
        <p:spPr>
          <a:xfrm>
            <a:off x="737222" y="2787395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4" name="object 444"/>
          <p:cNvSpPr/>
          <p:nvPr/>
        </p:nvSpPr>
        <p:spPr>
          <a:xfrm>
            <a:off x="737222" y="2813278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5" name="object 445"/>
          <p:cNvSpPr/>
          <p:nvPr/>
        </p:nvSpPr>
        <p:spPr>
          <a:xfrm>
            <a:off x="737222" y="2839148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33"/>
                </a:moveTo>
                <a:lnTo>
                  <a:pt x="3809" y="5333"/>
                </a:lnTo>
              </a:path>
            </a:pathLst>
          </a:custGeom>
          <a:ln w="1066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6" name="object 446"/>
          <p:cNvSpPr/>
          <p:nvPr/>
        </p:nvSpPr>
        <p:spPr>
          <a:xfrm>
            <a:off x="737222" y="2865031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7" name="object 447"/>
          <p:cNvSpPr/>
          <p:nvPr/>
        </p:nvSpPr>
        <p:spPr>
          <a:xfrm>
            <a:off x="737222" y="2890913"/>
            <a:ext cx="0" cy="10795"/>
          </a:xfrm>
          <a:custGeom>
            <a:avLst/>
            <a:gdLst/>
            <a:ahLst/>
            <a:cxnLst/>
            <a:rect l="l" t="t" r="r" b="b"/>
            <a:pathLst>
              <a:path w="0" h="10794">
                <a:moveTo>
                  <a:pt x="-3809" y="5327"/>
                </a:moveTo>
                <a:lnTo>
                  <a:pt x="3809" y="5327"/>
                </a:lnTo>
              </a:path>
            </a:pathLst>
          </a:custGeom>
          <a:ln w="1065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8" name="object 448"/>
          <p:cNvSpPr/>
          <p:nvPr/>
        </p:nvSpPr>
        <p:spPr>
          <a:xfrm>
            <a:off x="737222" y="291679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3809" y="3041"/>
                </a:moveTo>
                <a:lnTo>
                  <a:pt x="3809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9" name="object 449"/>
          <p:cNvSpPr/>
          <p:nvPr/>
        </p:nvSpPr>
        <p:spPr>
          <a:xfrm>
            <a:off x="73417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0" name="object 450"/>
          <p:cNvSpPr/>
          <p:nvPr/>
        </p:nvSpPr>
        <p:spPr>
          <a:xfrm>
            <a:off x="76006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1" name="object 451"/>
          <p:cNvSpPr/>
          <p:nvPr/>
        </p:nvSpPr>
        <p:spPr>
          <a:xfrm>
            <a:off x="78596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2" name="object 452"/>
          <p:cNvSpPr/>
          <p:nvPr/>
        </p:nvSpPr>
        <p:spPr>
          <a:xfrm>
            <a:off x="81186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3" name="object 453"/>
          <p:cNvSpPr/>
          <p:nvPr/>
        </p:nvSpPr>
        <p:spPr>
          <a:xfrm>
            <a:off x="83775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4" name="object 454"/>
          <p:cNvSpPr/>
          <p:nvPr/>
        </p:nvSpPr>
        <p:spPr>
          <a:xfrm>
            <a:off x="86363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5" name="object 455"/>
          <p:cNvSpPr/>
          <p:nvPr/>
        </p:nvSpPr>
        <p:spPr>
          <a:xfrm>
            <a:off x="88953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6" name="object 456"/>
          <p:cNvSpPr/>
          <p:nvPr/>
        </p:nvSpPr>
        <p:spPr>
          <a:xfrm>
            <a:off x="91542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7" name="object 457"/>
          <p:cNvSpPr/>
          <p:nvPr/>
        </p:nvSpPr>
        <p:spPr>
          <a:xfrm>
            <a:off x="94132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8" name="object 458"/>
          <p:cNvSpPr/>
          <p:nvPr/>
        </p:nvSpPr>
        <p:spPr>
          <a:xfrm>
            <a:off x="96721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9" name="object 459"/>
          <p:cNvSpPr/>
          <p:nvPr/>
        </p:nvSpPr>
        <p:spPr>
          <a:xfrm>
            <a:off x="99311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0" name="object 460"/>
          <p:cNvSpPr/>
          <p:nvPr/>
        </p:nvSpPr>
        <p:spPr>
          <a:xfrm>
            <a:off x="101900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1" name="object 461"/>
          <p:cNvSpPr/>
          <p:nvPr/>
        </p:nvSpPr>
        <p:spPr>
          <a:xfrm>
            <a:off x="104490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2" name="object 462"/>
          <p:cNvSpPr/>
          <p:nvPr/>
        </p:nvSpPr>
        <p:spPr>
          <a:xfrm>
            <a:off x="107080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3" name="object 463"/>
          <p:cNvSpPr/>
          <p:nvPr/>
        </p:nvSpPr>
        <p:spPr>
          <a:xfrm>
            <a:off x="109669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4" name="object 464"/>
          <p:cNvSpPr/>
          <p:nvPr/>
        </p:nvSpPr>
        <p:spPr>
          <a:xfrm>
            <a:off x="112257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5" name="object 465"/>
          <p:cNvSpPr/>
          <p:nvPr/>
        </p:nvSpPr>
        <p:spPr>
          <a:xfrm>
            <a:off x="114847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6" name="object 466"/>
          <p:cNvSpPr/>
          <p:nvPr/>
        </p:nvSpPr>
        <p:spPr>
          <a:xfrm>
            <a:off x="117436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7" name="object 467"/>
          <p:cNvSpPr/>
          <p:nvPr/>
        </p:nvSpPr>
        <p:spPr>
          <a:xfrm>
            <a:off x="120026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8" name="object 468"/>
          <p:cNvSpPr/>
          <p:nvPr/>
        </p:nvSpPr>
        <p:spPr>
          <a:xfrm>
            <a:off x="122615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9" name="object 469"/>
          <p:cNvSpPr/>
          <p:nvPr/>
        </p:nvSpPr>
        <p:spPr>
          <a:xfrm>
            <a:off x="125205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0" name="object 470"/>
          <p:cNvSpPr/>
          <p:nvPr/>
        </p:nvSpPr>
        <p:spPr>
          <a:xfrm>
            <a:off x="127795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1" name="object 471"/>
          <p:cNvSpPr/>
          <p:nvPr/>
        </p:nvSpPr>
        <p:spPr>
          <a:xfrm>
            <a:off x="130384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2" name="object 472"/>
          <p:cNvSpPr/>
          <p:nvPr/>
        </p:nvSpPr>
        <p:spPr>
          <a:xfrm>
            <a:off x="132974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3" name="object 473"/>
          <p:cNvSpPr/>
          <p:nvPr/>
        </p:nvSpPr>
        <p:spPr>
          <a:xfrm>
            <a:off x="135563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4" name="object 474"/>
          <p:cNvSpPr/>
          <p:nvPr/>
        </p:nvSpPr>
        <p:spPr>
          <a:xfrm>
            <a:off x="138151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5" name="object 475"/>
          <p:cNvSpPr/>
          <p:nvPr/>
        </p:nvSpPr>
        <p:spPr>
          <a:xfrm>
            <a:off x="140741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6" name="object 476"/>
          <p:cNvSpPr/>
          <p:nvPr/>
        </p:nvSpPr>
        <p:spPr>
          <a:xfrm>
            <a:off x="143330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7" name="object 477"/>
          <p:cNvSpPr/>
          <p:nvPr/>
        </p:nvSpPr>
        <p:spPr>
          <a:xfrm>
            <a:off x="145920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8" name="object 478"/>
          <p:cNvSpPr/>
          <p:nvPr/>
        </p:nvSpPr>
        <p:spPr>
          <a:xfrm>
            <a:off x="148509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9" name="object 479"/>
          <p:cNvSpPr/>
          <p:nvPr/>
        </p:nvSpPr>
        <p:spPr>
          <a:xfrm>
            <a:off x="151099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0" name="object 480"/>
          <p:cNvSpPr/>
          <p:nvPr/>
        </p:nvSpPr>
        <p:spPr>
          <a:xfrm>
            <a:off x="153689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1" name="object 481"/>
          <p:cNvSpPr/>
          <p:nvPr/>
        </p:nvSpPr>
        <p:spPr>
          <a:xfrm>
            <a:off x="156278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2" name="object 482"/>
          <p:cNvSpPr/>
          <p:nvPr/>
        </p:nvSpPr>
        <p:spPr>
          <a:xfrm>
            <a:off x="158868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3" name="object 483"/>
          <p:cNvSpPr/>
          <p:nvPr/>
        </p:nvSpPr>
        <p:spPr>
          <a:xfrm>
            <a:off x="161457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4" name="object 484"/>
          <p:cNvSpPr/>
          <p:nvPr/>
        </p:nvSpPr>
        <p:spPr>
          <a:xfrm>
            <a:off x="164047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5" name="object 485"/>
          <p:cNvSpPr/>
          <p:nvPr/>
        </p:nvSpPr>
        <p:spPr>
          <a:xfrm>
            <a:off x="166635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6" name="object 486"/>
          <p:cNvSpPr/>
          <p:nvPr/>
        </p:nvSpPr>
        <p:spPr>
          <a:xfrm>
            <a:off x="169224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7" name="object 487"/>
          <p:cNvSpPr/>
          <p:nvPr/>
        </p:nvSpPr>
        <p:spPr>
          <a:xfrm>
            <a:off x="171814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8" name="object 488"/>
          <p:cNvSpPr/>
          <p:nvPr/>
        </p:nvSpPr>
        <p:spPr>
          <a:xfrm>
            <a:off x="174404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9" name="object 489"/>
          <p:cNvSpPr/>
          <p:nvPr/>
        </p:nvSpPr>
        <p:spPr>
          <a:xfrm>
            <a:off x="176993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0" name="object 490"/>
          <p:cNvSpPr/>
          <p:nvPr/>
        </p:nvSpPr>
        <p:spPr>
          <a:xfrm>
            <a:off x="179583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1" name="object 491"/>
          <p:cNvSpPr/>
          <p:nvPr/>
        </p:nvSpPr>
        <p:spPr>
          <a:xfrm>
            <a:off x="182172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2" name="object 492"/>
          <p:cNvSpPr/>
          <p:nvPr/>
        </p:nvSpPr>
        <p:spPr>
          <a:xfrm>
            <a:off x="184762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3" name="object 493"/>
          <p:cNvSpPr/>
          <p:nvPr/>
        </p:nvSpPr>
        <p:spPr>
          <a:xfrm>
            <a:off x="187351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4" name="object 494"/>
          <p:cNvSpPr/>
          <p:nvPr/>
        </p:nvSpPr>
        <p:spPr>
          <a:xfrm>
            <a:off x="189941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5" name="object 495"/>
          <p:cNvSpPr/>
          <p:nvPr/>
        </p:nvSpPr>
        <p:spPr>
          <a:xfrm>
            <a:off x="192529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6" name="object 496"/>
          <p:cNvSpPr/>
          <p:nvPr/>
        </p:nvSpPr>
        <p:spPr>
          <a:xfrm>
            <a:off x="195118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7" name="object 497"/>
          <p:cNvSpPr/>
          <p:nvPr/>
        </p:nvSpPr>
        <p:spPr>
          <a:xfrm>
            <a:off x="197708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8" name="object 498"/>
          <p:cNvSpPr/>
          <p:nvPr/>
        </p:nvSpPr>
        <p:spPr>
          <a:xfrm>
            <a:off x="200298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9" name="object 499"/>
          <p:cNvSpPr/>
          <p:nvPr/>
        </p:nvSpPr>
        <p:spPr>
          <a:xfrm>
            <a:off x="202887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0" name="object 500"/>
          <p:cNvSpPr/>
          <p:nvPr/>
        </p:nvSpPr>
        <p:spPr>
          <a:xfrm>
            <a:off x="205477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1" name="object 501"/>
          <p:cNvSpPr/>
          <p:nvPr/>
        </p:nvSpPr>
        <p:spPr>
          <a:xfrm>
            <a:off x="208066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2" name="object 502"/>
          <p:cNvSpPr/>
          <p:nvPr/>
        </p:nvSpPr>
        <p:spPr>
          <a:xfrm>
            <a:off x="210656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3" name="object 503"/>
          <p:cNvSpPr/>
          <p:nvPr/>
        </p:nvSpPr>
        <p:spPr>
          <a:xfrm>
            <a:off x="213245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4" name="object 504"/>
          <p:cNvSpPr/>
          <p:nvPr/>
        </p:nvSpPr>
        <p:spPr>
          <a:xfrm>
            <a:off x="215835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5" name="object 505"/>
          <p:cNvSpPr/>
          <p:nvPr/>
        </p:nvSpPr>
        <p:spPr>
          <a:xfrm>
            <a:off x="218424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6" name="object 506"/>
          <p:cNvSpPr/>
          <p:nvPr/>
        </p:nvSpPr>
        <p:spPr>
          <a:xfrm>
            <a:off x="221013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7" name="object 507"/>
          <p:cNvSpPr/>
          <p:nvPr/>
        </p:nvSpPr>
        <p:spPr>
          <a:xfrm>
            <a:off x="223602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8" name="object 508"/>
          <p:cNvSpPr/>
          <p:nvPr/>
        </p:nvSpPr>
        <p:spPr>
          <a:xfrm>
            <a:off x="226192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9" name="object 509"/>
          <p:cNvSpPr/>
          <p:nvPr/>
        </p:nvSpPr>
        <p:spPr>
          <a:xfrm>
            <a:off x="228781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0" name="object 510"/>
          <p:cNvSpPr/>
          <p:nvPr/>
        </p:nvSpPr>
        <p:spPr>
          <a:xfrm>
            <a:off x="231371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1" name="object 511"/>
          <p:cNvSpPr/>
          <p:nvPr/>
        </p:nvSpPr>
        <p:spPr>
          <a:xfrm>
            <a:off x="233960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2" name="object 512"/>
          <p:cNvSpPr/>
          <p:nvPr/>
        </p:nvSpPr>
        <p:spPr>
          <a:xfrm>
            <a:off x="236550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3" name="object 513"/>
          <p:cNvSpPr/>
          <p:nvPr/>
        </p:nvSpPr>
        <p:spPr>
          <a:xfrm>
            <a:off x="239139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4" name="object 514"/>
          <p:cNvSpPr/>
          <p:nvPr/>
        </p:nvSpPr>
        <p:spPr>
          <a:xfrm>
            <a:off x="241729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5" name="object 515"/>
          <p:cNvSpPr/>
          <p:nvPr/>
        </p:nvSpPr>
        <p:spPr>
          <a:xfrm>
            <a:off x="244318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6" name="object 516"/>
          <p:cNvSpPr/>
          <p:nvPr/>
        </p:nvSpPr>
        <p:spPr>
          <a:xfrm>
            <a:off x="246907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7" name="object 517"/>
          <p:cNvSpPr/>
          <p:nvPr/>
        </p:nvSpPr>
        <p:spPr>
          <a:xfrm>
            <a:off x="249496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8" name="object 518"/>
          <p:cNvSpPr/>
          <p:nvPr/>
        </p:nvSpPr>
        <p:spPr>
          <a:xfrm>
            <a:off x="252086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9" name="object 519"/>
          <p:cNvSpPr/>
          <p:nvPr/>
        </p:nvSpPr>
        <p:spPr>
          <a:xfrm>
            <a:off x="254675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0" name="object 520"/>
          <p:cNvSpPr/>
          <p:nvPr/>
        </p:nvSpPr>
        <p:spPr>
          <a:xfrm>
            <a:off x="257265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1" name="object 521"/>
          <p:cNvSpPr/>
          <p:nvPr/>
        </p:nvSpPr>
        <p:spPr>
          <a:xfrm>
            <a:off x="259854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2" name="object 522"/>
          <p:cNvSpPr/>
          <p:nvPr/>
        </p:nvSpPr>
        <p:spPr>
          <a:xfrm>
            <a:off x="262444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3" name="object 523"/>
          <p:cNvSpPr/>
          <p:nvPr/>
        </p:nvSpPr>
        <p:spPr>
          <a:xfrm>
            <a:off x="265033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4" name="object 524"/>
          <p:cNvSpPr/>
          <p:nvPr/>
        </p:nvSpPr>
        <p:spPr>
          <a:xfrm>
            <a:off x="267623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5" name="object 525"/>
          <p:cNvSpPr/>
          <p:nvPr/>
        </p:nvSpPr>
        <p:spPr>
          <a:xfrm>
            <a:off x="270212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6" name="object 526"/>
          <p:cNvSpPr/>
          <p:nvPr/>
        </p:nvSpPr>
        <p:spPr>
          <a:xfrm>
            <a:off x="272801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7" name="object 527"/>
          <p:cNvSpPr/>
          <p:nvPr/>
        </p:nvSpPr>
        <p:spPr>
          <a:xfrm>
            <a:off x="275390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8" name="object 528"/>
          <p:cNvSpPr/>
          <p:nvPr/>
        </p:nvSpPr>
        <p:spPr>
          <a:xfrm>
            <a:off x="277980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9" name="object 529"/>
          <p:cNvSpPr/>
          <p:nvPr/>
        </p:nvSpPr>
        <p:spPr>
          <a:xfrm>
            <a:off x="280569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0" name="object 530"/>
          <p:cNvSpPr/>
          <p:nvPr/>
        </p:nvSpPr>
        <p:spPr>
          <a:xfrm>
            <a:off x="283159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1" name="object 531"/>
          <p:cNvSpPr/>
          <p:nvPr/>
        </p:nvSpPr>
        <p:spPr>
          <a:xfrm>
            <a:off x="285748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2" name="object 532"/>
          <p:cNvSpPr/>
          <p:nvPr/>
        </p:nvSpPr>
        <p:spPr>
          <a:xfrm>
            <a:off x="288338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3" name="object 533"/>
          <p:cNvSpPr/>
          <p:nvPr/>
        </p:nvSpPr>
        <p:spPr>
          <a:xfrm>
            <a:off x="290927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4" name="object 534"/>
          <p:cNvSpPr/>
          <p:nvPr/>
        </p:nvSpPr>
        <p:spPr>
          <a:xfrm>
            <a:off x="293517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5" name="object 535"/>
          <p:cNvSpPr/>
          <p:nvPr/>
        </p:nvSpPr>
        <p:spPr>
          <a:xfrm>
            <a:off x="296106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6" name="object 536"/>
          <p:cNvSpPr/>
          <p:nvPr/>
        </p:nvSpPr>
        <p:spPr>
          <a:xfrm>
            <a:off x="298696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7" name="object 537"/>
          <p:cNvSpPr/>
          <p:nvPr/>
        </p:nvSpPr>
        <p:spPr>
          <a:xfrm>
            <a:off x="301284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8" name="object 538"/>
          <p:cNvSpPr/>
          <p:nvPr/>
        </p:nvSpPr>
        <p:spPr>
          <a:xfrm>
            <a:off x="303874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9" name="object 539"/>
          <p:cNvSpPr/>
          <p:nvPr/>
        </p:nvSpPr>
        <p:spPr>
          <a:xfrm>
            <a:off x="306463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0" name="object 540"/>
          <p:cNvSpPr/>
          <p:nvPr/>
        </p:nvSpPr>
        <p:spPr>
          <a:xfrm>
            <a:off x="309053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1" name="object 541"/>
          <p:cNvSpPr/>
          <p:nvPr/>
        </p:nvSpPr>
        <p:spPr>
          <a:xfrm>
            <a:off x="311642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2" name="object 542"/>
          <p:cNvSpPr/>
          <p:nvPr/>
        </p:nvSpPr>
        <p:spPr>
          <a:xfrm>
            <a:off x="314232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3" name="object 543"/>
          <p:cNvSpPr/>
          <p:nvPr/>
        </p:nvSpPr>
        <p:spPr>
          <a:xfrm>
            <a:off x="316821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4" name="object 544"/>
          <p:cNvSpPr/>
          <p:nvPr/>
        </p:nvSpPr>
        <p:spPr>
          <a:xfrm>
            <a:off x="319411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5" name="object 545"/>
          <p:cNvSpPr/>
          <p:nvPr/>
        </p:nvSpPr>
        <p:spPr>
          <a:xfrm>
            <a:off x="322000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6" name="object 546"/>
          <p:cNvSpPr/>
          <p:nvPr/>
        </p:nvSpPr>
        <p:spPr>
          <a:xfrm>
            <a:off x="324590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7" name="object 547"/>
          <p:cNvSpPr/>
          <p:nvPr/>
        </p:nvSpPr>
        <p:spPr>
          <a:xfrm>
            <a:off x="327178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8" name="object 548"/>
          <p:cNvSpPr/>
          <p:nvPr/>
        </p:nvSpPr>
        <p:spPr>
          <a:xfrm>
            <a:off x="329768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9" name="object 549"/>
          <p:cNvSpPr/>
          <p:nvPr/>
        </p:nvSpPr>
        <p:spPr>
          <a:xfrm>
            <a:off x="332357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0" name="object 550"/>
          <p:cNvSpPr/>
          <p:nvPr/>
        </p:nvSpPr>
        <p:spPr>
          <a:xfrm>
            <a:off x="334947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1" name="object 551"/>
          <p:cNvSpPr/>
          <p:nvPr/>
        </p:nvSpPr>
        <p:spPr>
          <a:xfrm>
            <a:off x="337536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2" name="object 552"/>
          <p:cNvSpPr/>
          <p:nvPr/>
        </p:nvSpPr>
        <p:spPr>
          <a:xfrm>
            <a:off x="340126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3" name="object 553"/>
          <p:cNvSpPr/>
          <p:nvPr/>
        </p:nvSpPr>
        <p:spPr>
          <a:xfrm>
            <a:off x="342715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4" name="object 554"/>
          <p:cNvSpPr/>
          <p:nvPr/>
        </p:nvSpPr>
        <p:spPr>
          <a:xfrm>
            <a:off x="345305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5" name="object 555"/>
          <p:cNvSpPr/>
          <p:nvPr/>
        </p:nvSpPr>
        <p:spPr>
          <a:xfrm>
            <a:off x="347894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6" name="object 556"/>
          <p:cNvSpPr/>
          <p:nvPr/>
        </p:nvSpPr>
        <p:spPr>
          <a:xfrm>
            <a:off x="350484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7" name="object 557"/>
          <p:cNvSpPr/>
          <p:nvPr/>
        </p:nvSpPr>
        <p:spPr>
          <a:xfrm>
            <a:off x="353072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8" name="object 558"/>
          <p:cNvSpPr/>
          <p:nvPr/>
        </p:nvSpPr>
        <p:spPr>
          <a:xfrm>
            <a:off x="355662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9" name="object 559"/>
          <p:cNvSpPr/>
          <p:nvPr/>
        </p:nvSpPr>
        <p:spPr>
          <a:xfrm>
            <a:off x="358251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0" name="object 560"/>
          <p:cNvSpPr/>
          <p:nvPr/>
        </p:nvSpPr>
        <p:spPr>
          <a:xfrm>
            <a:off x="360841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1" name="object 561"/>
          <p:cNvSpPr/>
          <p:nvPr/>
        </p:nvSpPr>
        <p:spPr>
          <a:xfrm>
            <a:off x="363430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2" name="object 562"/>
          <p:cNvSpPr/>
          <p:nvPr/>
        </p:nvSpPr>
        <p:spPr>
          <a:xfrm>
            <a:off x="366020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3" name="object 563"/>
          <p:cNvSpPr/>
          <p:nvPr/>
        </p:nvSpPr>
        <p:spPr>
          <a:xfrm>
            <a:off x="368609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4" name="object 564"/>
          <p:cNvSpPr/>
          <p:nvPr/>
        </p:nvSpPr>
        <p:spPr>
          <a:xfrm>
            <a:off x="371199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5" name="object 565"/>
          <p:cNvSpPr/>
          <p:nvPr/>
        </p:nvSpPr>
        <p:spPr>
          <a:xfrm>
            <a:off x="373788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6" name="object 566"/>
          <p:cNvSpPr/>
          <p:nvPr/>
        </p:nvSpPr>
        <p:spPr>
          <a:xfrm>
            <a:off x="376378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7" name="object 567"/>
          <p:cNvSpPr/>
          <p:nvPr/>
        </p:nvSpPr>
        <p:spPr>
          <a:xfrm>
            <a:off x="378967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8" name="object 568"/>
          <p:cNvSpPr/>
          <p:nvPr/>
        </p:nvSpPr>
        <p:spPr>
          <a:xfrm>
            <a:off x="381556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9" name="object 569"/>
          <p:cNvSpPr/>
          <p:nvPr/>
        </p:nvSpPr>
        <p:spPr>
          <a:xfrm>
            <a:off x="384145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0" name="object 570"/>
          <p:cNvSpPr/>
          <p:nvPr/>
        </p:nvSpPr>
        <p:spPr>
          <a:xfrm>
            <a:off x="386735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1" name="object 571"/>
          <p:cNvSpPr/>
          <p:nvPr/>
        </p:nvSpPr>
        <p:spPr>
          <a:xfrm>
            <a:off x="389324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2" name="object 572"/>
          <p:cNvSpPr/>
          <p:nvPr/>
        </p:nvSpPr>
        <p:spPr>
          <a:xfrm>
            <a:off x="391914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3" name="object 573"/>
          <p:cNvSpPr/>
          <p:nvPr/>
        </p:nvSpPr>
        <p:spPr>
          <a:xfrm>
            <a:off x="394503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4" name="object 574"/>
          <p:cNvSpPr/>
          <p:nvPr/>
        </p:nvSpPr>
        <p:spPr>
          <a:xfrm>
            <a:off x="397093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5" name="object 575"/>
          <p:cNvSpPr/>
          <p:nvPr/>
        </p:nvSpPr>
        <p:spPr>
          <a:xfrm>
            <a:off x="399682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6" name="object 576"/>
          <p:cNvSpPr/>
          <p:nvPr/>
        </p:nvSpPr>
        <p:spPr>
          <a:xfrm>
            <a:off x="402272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7" name="object 577"/>
          <p:cNvSpPr/>
          <p:nvPr/>
        </p:nvSpPr>
        <p:spPr>
          <a:xfrm>
            <a:off x="404862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8" name="object 578"/>
          <p:cNvSpPr/>
          <p:nvPr/>
        </p:nvSpPr>
        <p:spPr>
          <a:xfrm>
            <a:off x="407450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9" name="object 579"/>
          <p:cNvSpPr/>
          <p:nvPr/>
        </p:nvSpPr>
        <p:spPr>
          <a:xfrm>
            <a:off x="410039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0" name="object 580"/>
          <p:cNvSpPr/>
          <p:nvPr/>
        </p:nvSpPr>
        <p:spPr>
          <a:xfrm>
            <a:off x="412629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1" name="object 581"/>
          <p:cNvSpPr/>
          <p:nvPr/>
        </p:nvSpPr>
        <p:spPr>
          <a:xfrm>
            <a:off x="415218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2" name="object 582"/>
          <p:cNvSpPr/>
          <p:nvPr/>
        </p:nvSpPr>
        <p:spPr>
          <a:xfrm>
            <a:off x="417808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3" name="object 583"/>
          <p:cNvSpPr/>
          <p:nvPr/>
        </p:nvSpPr>
        <p:spPr>
          <a:xfrm>
            <a:off x="420397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4" name="object 584"/>
          <p:cNvSpPr/>
          <p:nvPr/>
        </p:nvSpPr>
        <p:spPr>
          <a:xfrm>
            <a:off x="422987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5" name="object 585"/>
          <p:cNvSpPr/>
          <p:nvPr/>
        </p:nvSpPr>
        <p:spPr>
          <a:xfrm>
            <a:off x="425577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6" name="object 586"/>
          <p:cNvSpPr/>
          <p:nvPr/>
        </p:nvSpPr>
        <p:spPr>
          <a:xfrm>
            <a:off x="428166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7" name="object 587"/>
          <p:cNvSpPr/>
          <p:nvPr/>
        </p:nvSpPr>
        <p:spPr>
          <a:xfrm>
            <a:off x="430756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8" name="object 588"/>
          <p:cNvSpPr/>
          <p:nvPr/>
        </p:nvSpPr>
        <p:spPr>
          <a:xfrm>
            <a:off x="433344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9" name="object 589"/>
          <p:cNvSpPr/>
          <p:nvPr/>
        </p:nvSpPr>
        <p:spPr>
          <a:xfrm>
            <a:off x="435933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0" name="object 590"/>
          <p:cNvSpPr/>
          <p:nvPr/>
        </p:nvSpPr>
        <p:spPr>
          <a:xfrm>
            <a:off x="438523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1" name="object 591"/>
          <p:cNvSpPr/>
          <p:nvPr/>
        </p:nvSpPr>
        <p:spPr>
          <a:xfrm>
            <a:off x="441112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2" name="object 592"/>
          <p:cNvSpPr/>
          <p:nvPr/>
        </p:nvSpPr>
        <p:spPr>
          <a:xfrm>
            <a:off x="443702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3" name="object 593"/>
          <p:cNvSpPr/>
          <p:nvPr/>
        </p:nvSpPr>
        <p:spPr>
          <a:xfrm>
            <a:off x="446291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4" name="object 594"/>
          <p:cNvSpPr/>
          <p:nvPr/>
        </p:nvSpPr>
        <p:spPr>
          <a:xfrm>
            <a:off x="448881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5" name="object 595"/>
          <p:cNvSpPr/>
          <p:nvPr/>
        </p:nvSpPr>
        <p:spPr>
          <a:xfrm>
            <a:off x="451471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6" name="object 596"/>
          <p:cNvSpPr/>
          <p:nvPr/>
        </p:nvSpPr>
        <p:spPr>
          <a:xfrm>
            <a:off x="454060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7" name="object 597"/>
          <p:cNvSpPr/>
          <p:nvPr/>
        </p:nvSpPr>
        <p:spPr>
          <a:xfrm>
            <a:off x="456650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8" name="object 598"/>
          <p:cNvSpPr/>
          <p:nvPr/>
        </p:nvSpPr>
        <p:spPr>
          <a:xfrm>
            <a:off x="459239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9" name="object 599"/>
          <p:cNvSpPr/>
          <p:nvPr/>
        </p:nvSpPr>
        <p:spPr>
          <a:xfrm>
            <a:off x="461827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0" name="object 600"/>
          <p:cNvSpPr/>
          <p:nvPr/>
        </p:nvSpPr>
        <p:spPr>
          <a:xfrm>
            <a:off x="464417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1" name="object 601"/>
          <p:cNvSpPr/>
          <p:nvPr/>
        </p:nvSpPr>
        <p:spPr>
          <a:xfrm>
            <a:off x="467006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2" name="object 602"/>
          <p:cNvSpPr/>
          <p:nvPr/>
        </p:nvSpPr>
        <p:spPr>
          <a:xfrm>
            <a:off x="469596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3" name="object 603"/>
          <p:cNvSpPr/>
          <p:nvPr/>
        </p:nvSpPr>
        <p:spPr>
          <a:xfrm>
            <a:off x="472185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4" name="object 604"/>
          <p:cNvSpPr/>
          <p:nvPr/>
        </p:nvSpPr>
        <p:spPr>
          <a:xfrm>
            <a:off x="474775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5" name="object 605"/>
          <p:cNvSpPr/>
          <p:nvPr/>
        </p:nvSpPr>
        <p:spPr>
          <a:xfrm>
            <a:off x="477365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6" name="object 606"/>
          <p:cNvSpPr/>
          <p:nvPr/>
        </p:nvSpPr>
        <p:spPr>
          <a:xfrm>
            <a:off x="479954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7" name="object 607"/>
          <p:cNvSpPr/>
          <p:nvPr/>
        </p:nvSpPr>
        <p:spPr>
          <a:xfrm>
            <a:off x="482544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8" name="object 608"/>
          <p:cNvSpPr/>
          <p:nvPr/>
        </p:nvSpPr>
        <p:spPr>
          <a:xfrm>
            <a:off x="485133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9" name="object 609"/>
          <p:cNvSpPr/>
          <p:nvPr/>
        </p:nvSpPr>
        <p:spPr>
          <a:xfrm>
            <a:off x="487721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0" name="object 610"/>
          <p:cNvSpPr/>
          <p:nvPr/>
        </p:nvSpPr>
        <p:spPr>
          <a:xfrm>
            <a:off x="490311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1" name="object 611"/>
          <p:cNvSpPr/>
          <p:nvPr/>
        </p:nvSpPr>
        <p:spPr>
          <a:xfrm>
            <a:off x="492900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2" name="object 612"/>
          <p:cNvSpPr/>
          <p:nvPr/>
        </p:nvSpPr>
        <p:spPr>
          <a:xfrm>
            <a:off x="495490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3" name="object 613"/>
          <p:cNvSpPr/>
          <p:nvPr/>
        </p:nvSpPr>
        <p:spPr>
          <a:xfrm>
            <a:off x="498080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4" name="object 614"/>
          <p:cNvSpPr/>
          <p:nvPr/>
        </p:nvSpPr>
        <p:spPr>
          <a:xfrm>
            <a:off x="500669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5" name="object 615"/>
          <p:cNvSpPr/>
          <p:nvPr/>
        </p:nvSpPr>
        <p:spPr>
          <a:xfrm>
            <a:off x="503259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6" name="object 616"/>
          <p:cNvSpPr/>
          <p:nvPr/>
        </p:nvSpPr>
        <p:spPr>
          <a:xfrm>
            <a:off x="505848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7" name="object 617"/>
          <p:cNvSpPr/>
          <p:nvPr/>
        </p:nvSpPr>
        <p:spPr>
          <a:xfrm>
            <a:off x="508438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8" name="object 618"/>
          <p:cNvSpPr/>
          <p:nvPr/>
        </p:nvSpPr>
        <p:spPr>
          <a:xfrm>
            <a:off x="511027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9" name="object 619"/>
          <p:cNvSpPr/>
          <p:nvPr/>
        </p:nvSpPr>
        <p:spPr>
          <a:xfrm>
            <a:off x="513615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0" name="object 620"/>
          <p:cNvSpPr/>
          <p:nvPr/>
        </p:nvSpPr>
        <p:spPr>
          <a:xfrm>
            <a:off x="516205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1" name="object 621"/>
          <p:cNvSpPr/>
          <p:nvPr/>
        </p:nvSpPr>
        <p:spPr>
          <a:xfrm>
            <a:off x="518795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2" name="object 622"/>
          <p:cNvSpPr/>
          <p:nvPr/>
        </p:nvSpPr>
        <p:spPr>
          <a:xfrm>
            <a:off x="521384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3" name="object 623"/>
          <p:cNvSpPr/>
          <p:nvPr/>
        </p:nvSpPr>
        <p:spPr>
          <a:xfrm>
            <a:off x="523974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4" name="object 624"/>
          <p:cNvSpPr/>
          <p:nvPr/>
        </p:nvSpPr>
        <p:spPr>
          <a:xfrm>
            <a:off x="526563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5" name="object 625"/>
          <p:cNvSpPr/>
          <p:nvPr/>
        </p:nvSpPr>
        <p:spPr>
          <a:xfrm>
            <a:off x="529153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6" name="object 626"/>
          <p:cNvSpPr/>
          <p:nvPr/>
        </p:nvSpPr>
        <p:spPr>
          <a:xfrm>
            <a:off x="531742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7" name="object 627"/>
          <p:cNvSpPr/>
          <p:nvPr/>
        </p:nvSpPr>
        <p:spPr>
          <a:xfrm>
            <a:off x="534332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8" name="object 628"/>
          <p:cNvSpPr/>
          <p:nvPr/>
        </p:nvSpPr>
        <p:spPr>
          <a:xfrm>
            <a:off x="536921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9" name="object 629"/>
          <p:cNvSpPr/>
          <p:nvPr/>
        </p:nvSpPr>
        <p:spPr>
          <a:xfrm>
            <a:off x="539511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0" name="object 630"/>
          <p:cNvSpPr/>
          <p:nvPr/>
        </p:nvSpPr>
        <p:spPr>
          <a:xfrm>
            <a:off x="542099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1" name="object 631"/>
          <p:cNvSpPr/>
          <p:nvPr/>
        </p:nvSpPr>
        <p:spPr>
          <a:xfrm>
            <a:off x="544689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2" name="object 632"/>
          <p:cNvSpPr/>
          <p:nvPr/>
        </p:nvSpPr>
        <p:spPr>
          <a:xfrm>
            <a:off x="547278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3" name="object 633"/>
          <p:cNvSpPr/>
          <p:nvPr/>
        </p:nvSpPr>
        <p:spPr>
          <a:xfrm>
            <a:off x="549868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4" name="object 634"/>
          <p:cNvSpPr/>
          <p:nvPr/>
        </p:nvSpPr>
        <p:spPr>
          <a:xfrm>
            <a:off x="552457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5" name="object 635"/>
          <p:cNvSpPr/>
          <p:nvPr/>
        </p:nvSpPr>
        <p:spPr>
          <a:xfrm>
            <a:off x="555047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6" name="object 636"/>
          <p:cNvSpPr/>
          <p:nvPr/>
        </p:nvSpPr>
        <p:spPr>
          <a:xfrm>
            <a:off x="557636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7" name="object 637"/>
          <p:cNvSpPr/>
          <p:nvPr/>
        </p:nvSpPr>
        <p:spPr>
          <a:xfrm>
            <a:off x="560226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8" name="object 638"/>
          <p:cNvSpPr/>
          <p:nvPr/>
        </p:nvSpPr>
        <p:spPr>
          <a:xfrm>
            <a:off x="562815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9" name="object 639"/>
          <p:cNvSpPr/>
          <p:nvPr/>
        </p:nvSpPr>
        <p:spPr>
          <a:xfrm>
            <a:off x="565405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0" name="object 640"/>
          <p:cNvSpPr/>
          <p:nvPr/>
        </p:nvSpPr>
        <p:spPr>
          <a:xfrm>
            <a:off x="567993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1" name="object 641"/>
          <p:cNvSpPr/>
          <p:nvPr/>
        </p:nvSpPr>
        <p:spPr>
          <a:xfrm>
            <a:off x="570583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2" name="object 642"/>
          <p:cNvSpPr/>
          <p:nvPr/>
        </p:nvSpPr>
        <p:spPr>
          <a:xfrm>
            <a:off x="5731725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3" name="object 643"/>
          <p:cNvSpPr/>
          <p:nvPr/>
        </p:nvSpPr>
        <p:spPr>
          <a:xfrm>
            <a:off x="575762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4" name="object 644"/>
          <p:cNvSpPr/>
          <p:nvPr/>
        </p:nvSpPr>
        <p:spPr>
          <a:xfrm>
            <a:off x="578351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5" name="object 645"/>
          <p:cNvSpPr/>
          <p:nvPr/>
        </p:nvSpPr>
        <p:spPr>
          <a:xfrm>
            <a:off x="580941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6" name="object 646"/>
          <p:cNvSpPr/>
          <p:nvPr/>
        </p:nvSpPr>
        <p:spPr>
          <a:xfrm>
            <a:off x="583530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7" name="object 647"/>
          <p:cNvSpPr/>
          <p:nvPr/>
        </p:nvSpPr>
        <p:spPr>
          <a:xfrm>
            <a:off x="586120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8" name="object 648"/>
          <p:cNvSpPr/>
          <p:nvPr/>
        </p:nvSpPr>
        <p:spPr>
          <a:xfrm>
            <a:off x="588709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9" name="object 649"/>
          <p:cNvSpPr/>
          <p:nvPr/>
        </p:nvSpPr>
        <p:spPr>
          <a:xfrm>
            <a:off x="591299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0" name="object 650"/>
          <p:cNvSpPr/>
          <p:nvPr/>
        </p:nvSpPr>
        <p:spPr>
          <a:xfrm>
            <a:off x="593888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1" name="object 651"/>
          <p:cNvSpPr/>
          <p:nvPr/>
        </p:nvSpPr>
        <p:spPr>
          <a:xfrm>
            <a:off x="5964770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2" name="object 652"/>
          <p:cNvSpPr/>
          <p:nvPr/>
        </p:nvSpPr>
        <p:spPr>
          <a:xfrm>
            <a:off x="599066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3" name="object 653"/>
          <p:cNvSpPr/>
          <p:nvPr/>
        </p:nvSpPr>
        <p:spPr>
          <a:xfrm>
            <a:off x="601656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4" name="object 654"/>
          <p:cNvSpPr/>
          <p:nvPr/>
        </p:nvSpPr>
        <p:spPr>
          <a:xfrm>
            <a:off x="604245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5" name="object 655"/>
          <p:cNvSpPr/>
          <p:nvPr/>
        </p:nvSpPr>
        <p:spPr>
          <a:xfrm>
            <a:off x="606835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6" name="object 656"/>
          <p:cNvSpPr/>
          <p:nvPr/>
        </p:nvSpPr>
        <p:spPr>
          <a:xfrm>
            <a:off x="609424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7" name="object 657"/>
          <p:cNvSpPr/>
          <p:nvPr/>
        </p:nvSpPr>
        <p:spPr>
          <a:xfrm>
            <a:off x="612014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8" name="object 658"/>
          <p:cNvSpPr/>
          <p:nvPr/>
        </p:nvSpPr>
        <p:spPr>
          <a:xfrm>
            <a:off x="614603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9" name="object 659"/>
          <p:cNvSpPr/>
          <p:nvPr/>
        </p:nvSpPr>
        <p:spPr>
          <a:xfrm>
            <a:off x="617193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0" name="object 660"/>
          <p:cNvSpPr/>
          <p:nvPr/>
        </p:nvSpPr>
        <p:spPr>
          <a:xfrm>
            <a:off x="619782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1" name="object 661"/>
          <p:cNvSpPr/>
          <p:nvPr/>
        </p:nvSpPr>
        <p:spPr>
          <a:xfrm>
            <a:off x="622371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2" name="object 662"/>
          <p:cNvSpPr/>
          <p:nvPr/>
        </p:nvSpPr>
        <p:spPr>
          <a:xfrm>
            <a:off x="624960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3" name="object 663"/>
          <p:cNvSpPr/>
          <p:nvPr/>
        </p:nvSpPr>
        <p:spPr>
          <a:xfrm>
            <a:off x="627550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4" name="object 664"/>
          <p:cNvSpPr/>
          <p:nvPr/>
        </p:nvSpPr>
        <p:spPr>
          <a:xfrm>
            <a:off x="630139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5" name="object 665"/>
          <p:cNvSpPr/>
          <p:nvPr/>
        </p:nvSpPr>
        <p:spPr>
          <a:xfrm>
            <a:off x="632729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6" name="object 666"/>
          <p:cNvSpPr/>
          <p:nvPr/>
        </p:nvSpPr>
        <p:spPr>
          <a:xfrm>
            <a:off x="635318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7" name="object 667"/>
          <p:cNvSpPr/>
          <p:nvPr/>
        </p:nvSpPr>
        <p:spPr>
          <a:xfrm>
            <a:off x="637908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8" name="object 668"/>
          <p:cNvSpPr/>
          <p:nvPr/>
        </p:nvSpPr>
        <p:spPr>
          <a:xfrm>
            <a:off x="640497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9" name="object 669"/>
          <p:cNvSpPr/>
          <p:nvPr/>
        </p:nvSpPr>
        <p:spPr>
          <a:xfrm>
            <a:off x="643087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0" name="object 670"/>
          <p:cNvSpPr/>
          <p:nvPr/>
        </p:nvSpPr>
        <p:spPr>
          <a:xfrm>
            <a:off x="645676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1" name="object 671"/>
          <p:cNvSpPr/>
          <p:nvPr/>
        </p:nvSpPr>
        <p:spPr>
          <a:xfrm>
            <a:off x="6482651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2" name="object 672"/>
          <p:cNvSpPr/>
          <p:nvPr/>
        </p:nvSpPr>
        <p:spPr>
          <a:xfrm>
            <a:off x="650854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3" name="object 673"/>
          <p:cNvSpPr/>
          <p:nvPr/>
        </p:nvSpPr>
        <p:spPr>
          <a:xfrm>
            <a:off x="653444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4" name="object 674"/>
          <p:cNvSpPr/>
          <p:nvPr/>
        </p:nvSpPr>
        <p:spPr>
          <a:xfrm>
            <a:off x="6560337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5" name="object 675"/>
          <p:cNvSpPr/>
          <p:nvPr/>
        </p:nvSpPr>
        <p:spPr>
          <a:xfrm>
            <a:off x="658623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6" name="object 676"/>
          <p:cNvSpPr/>
          <p:nvPr/>
        </p:nvSpPr>
        <p:spPr>
          <a:xfrm>
            <a:off x="661212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7" name="object 677"/>
          <p:cNvSpPr/>
          <p:nvPr/>
        </p:nvSpPr>
        <p:spPr>
          <a:xfrm>
            <a:off x="6638023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8" name="object 678"/>
          <p:cNvSpPr/>
          <p:nvPr/>
        </p:nvSpPr>
        <p:spPr>
          <a:xfrm>
            <a:off x="6663918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9" name="object 679"/>
          <p:cNvSpPr/>
          <p:nvPr/>
        </p:nvSpPr>
        <p:spPr>
          <a:xfrm>
            <a:off x="668981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0" name="object 680"/>
          <p:cNvSpPr/>
          <p:nvPr/>
        </p:nvSpPr>
        <p:spPr>
          <a:xfrm>
            <a:off x="6715709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1" name="object 681"/>
          <p:cNvSpPr/>
          <p:nvPr/>
        </p:nvSpPr>
        <p:spPr>
          <a:xfrm>
            <a:off x="6741604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2" name="object 682"/>
          <p:cNvSpPr/>
          <p:nvPr/>
        </p:nvSpPr>
        <p:spPr>
          <a:xfrm>
            <a:off x="6767486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3" name="object 683"/>
          <p:cNvSpPr/>
          <p:nvPr/>
        </p:nvSpPr>
        <p:spPr>
          <a:xfrm>
            <a:off x="6793382" y="2922879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4" name="object 684"/>
          <p:cNvSpPr/>
          <p:nvPr/>
        </p:nvSpPr>
        <p:spPr>
          <a:xfrm>
            <a:off x="6819277" y="2922879"/>
            <a:ext cx="3175" cy="0"/>
          </a:xfrm>
          <a:custGeom>
            <a:avLst/>
            <a:gdLst/>
            <a:ahLst/>
            <a:cxnLst/>
            <a:rect l="l" t="t" r="r" b="b"/>
            <a:pathLst>
              <a:path w="3175" h="0">
                <a:moveTo>
                  <a:pt x="1524" y="-3809"/>
                </a:moveTo>
                <a:lnTo>
                  <a:pt x="1524" y="380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5" name="object 685"/>
          <p:cNvSpPr/>
          <p:nvPr/>
        </p:nvSpPr>
        <p:spPr>
          <a:xfrm>
            <a:off x="5615965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6" name="object 686"/>
          <p:cNvSpPr/>
          <p:nvPr/>
        </p:nvSpPr>
        <p:spPr>
          <a:xfrm>
            <a:off x="5641860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7" name="object 687"/>
          <p:cNvSpPr/>
          <p:nvPr/>
        </p:nvSpPr>
        <p:spPr>
          <a:xfrm>
            <a:off x="5667755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8" name="object 688"/>
          <p:cNvSpPr/>
          <p:nvPr/>
        </p:nvSpPr>
        <p:spPr>
          <a:xfrm>
            <a:off x="5693651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9" name="object 689"/>
          <p:cNvSpPr/>
          <p:nvPr/>
        </p:nvSpPr>
        <p:spPr>
          <a:xfrm>
            <a:off x="5719546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0" name="object 690"/>
          <p:cNvSpPr/>
          <p:nvPr/>
        </p:nvSpPr>
        <p:spPr>
          <a:xfrm>
            <a:off x="5745441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1" name="object 691"/>
          <p:cNvSpPr/>
          <p:nvPr/>
        </p:nvSpPr>
        <p:spPr>
          <a:xfrm>
            <a:off x="5771337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2" name="object 692"/>
          <p:cNvSpPr/>
          <p:nvPr/>
        </p:nvSpPr>
        <p:spPr>
          <a:xfrm>
            <a:off x="5797232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3" name="object 693"/>
          <p:cNvSpPr/>
          <p:nvPr/>
        </p:nvSpPr>
        <p:spPr>
          <a:xfrm>
            <a:off x="5823115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4" name="object 694"/>
          <p:cNvSpPr/>
          <p:nvPr/>
        </p:nvSpPr>
        <p:spPr>
          <a:xfrm>
            <a:off x="5849010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5" name="object 695"/>
          <p:cNvSpPr/>
          <p:nvPr/>
        </p:nvSpPr>
        <p:spPr>
          <a:xfrm>
            <a:off x="5874905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6" name="object 696"/>
          <p:cNvSpPr/>
          <p:nvPr/>
        </p:nvSpPr>
        <p:spPr>
          <a:xfrm>
            <a:off x="5900801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7" name="object 697"/>
          <p:cNvSpPr/>
          <p:nvPr/>
        </p:nvSpPr>
        <p:spPr>
          <a:xfrm>
            <a:off x="5926696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8" name="object 698"/>
          <p:cNvSpPr/>
          <p:nvPr/>
        </p:nvSpPr>
        <p:spPr>
          <a:xfrm>
            <a:off x="5952591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9" name="object 699"/>
          <p:cNvSpPr/>
          <p:nvPr/>
        </p:nvSpPr>
        <p:spPr>
          <a:xfrm>
            <a:off x="5978487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0" name="object 700"/>
          <p:cNvSpPr/>
          <p:nvPr/>
        </p:nvSpPr>
        <p:spPr>
          <a:xfrm>
            <a:off x="6004382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1" name="object 701"/>
          <p:cNvSpPr/>
          <p:nvPr/>
        </p:nvSpPr>
        <p:spPr>
          <a:xfrm>
            <a:off x="6030277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2" name="object 702"/>
          <p:cNvSpPr/>
          <p:nvPr/>
        </p:nvSpPr>
        <p:spPr>
          <a:xfrm>
            <a:off x="6056172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3" name="object 703"/>
          <p:cNvSpPr/>
          <p:nvPr/>
        </p:nvSpPr>
        <p:spPr>
          <a:xfrm>
            <a:off x="6082055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4" name="object 704"/>
          <p:cNvSpPr/>
          <p:nvPr/>
        </p:nvSpPr>
        <p:spPr>
          <a:xfrm>
            <a:off x="6107950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5" name="object 705"/>
          <p:cNvSpPr/>
          <p:nvPr/>
        </p:nvSpPr>
        <p:spPr>
          <a:xfrm>
            <a:off x="6133846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6" name="object 706"/>
          <p:cNvSpPr/>
          <p:nvPr/>
        </p:nvSpPr>
        <p:spPr>
          <a:xfrm>
            <a:off x="6159741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7" name="object 707"/>
          <p:cNvSpPr/>
          <p:nvPr/>
        </p:nvSpPr>
        <p:spPr>
          <a:xfrm>
            <a:off x="6185636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8" name="object 708"/>
          <p:cNvSpPr/>
          <p:nvPr/>
        </p:nvSpPr>
        <p:spPr>
          <a:xfrm>
            <a:off x="6211531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9" name="object 709"/>
          <p:cNvSpPr/>
          <p:nvPr/>
        </p:nvSpPr>
        <p:spPr>
          <a:xfrm>
            <a:off x="6237427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0" name="object 710"/>
          <p:cNvSpPr/>
          <p:nvPr/>
        </p:nvSpPr>
        <p:spPr>
          <a:xfrm>
            <a:off x="6263322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1" name="object 711"/>
          <p:cNvSpPr/>
          <p:nvPr/>
        </p:nvSpPr>
        <p:spPr>
          <a:xfrm>
            <a:off x="6289217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2" name="object 712"/>
          <p:cNvSpPr/>
          <p:nvPr/>
        </p:nvSpPr>
        <p:spPr>
          <a:xfrm>
            <a:off x="6315112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3" name="object 713"/>
          <p:cNvSpPr/>
          <p:nvPr/>
        </p:nvSpPr>
        <p:spPr>
          <a:xfrm>
            <a:off x="6340995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4" name="object 714"/>
          <p:cNvSpPr/>
          <p:nvPr/>
        </p:nvSpPr>
        <p:spPr>
          <a:xfrm>
            <a:off x="6366890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5" name="object 715"/>
          <p:cNvSpPr/>
          <p:nvPr/>
        </p:nvSpPr>
        <p:spPr>
          <a:xfrm>
            <a:off x="6392786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6" name="object 716"/>
          <p:cNvSpPr/>
          <p:nvPr/>
        </p:nvSpPr>
        <p:spPr>
          <a:xfrm>
            <a:off x="6418681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7" name="object 717"/>
          <p:cNvSpPr/>
          <p:nvPr/>
        </p:nvSpPr>
        <p:spPr>
          <a:xfrm>
            <a:off x="6444576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8" name="object 718"/>
          <p:cNvSpPr/>
          <p:nvPr/>
        </p:nvSpPr>
        <p:spPr>
          <a:xfrm>
            <a:off x="6470472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9" name="object 719"/>
          <p:cNvSpPr/>
          <p:nvPr/>
        </p:nvSpPr>
        <p:spPr>
          <a:xfrm>
            <a:off x="6496367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0" name="object 720"/>
          <p:cNvSpPr/>
          <p:nvPr/>
        </p:nvSpPr>
        <p:spPr>
          <a:xfrm>
            <a:off x="6522263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1" name="object 721"/>
          <p:cNvSpPr/>
          <p:nvPr/>
        </p:nvSpPr>
        <p:spPr>
          <a:xfrm>
            <a:off x="6548158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2" name="object 722"/>
          <p:cNvSpPr/>
          <p:nvPr/>
        </p:nvSpPr>
        <p:spPr>
          <a:xfrm>
            <a:off x="6574053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3" name="object 723"/>
          <p:cNvSpPr/>
          <p:nvPr/>
        </p:nvSpPr>
        <p:spPr>
          <a:xfrm>
            <a:off x="6599935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4" name="object 724"/>
          <p:cNvSpPr/>
          <p:nvPr/>
        </p:nvSpPr>
        <p:spPr>
          <a:xfrm>
            <a:off x="6625831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5" name="object 725"/>
          <p:cNvSpPr/>
          <p:nvPr/>
        </p:nvSpPr>
        <p:spPr>
          <a:xfrm>
            <a:off x="6651726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6" name="object 726"/>
          <p:cNvSpPr/>
          <p:nvPr/>
        </p:nvSpPr>
        <p:spPr>
          <a:xfrm>
            <a:off x="6677621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7" name="object 727"/>
          <p:cNvSpPr/>
          <p:nvPr/>
        </p:nvSpPr>
        <p:spPr>
          <a:xfrm>
            <a:off x="6703517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8" name="object 728"/>
          <p:cNvSpPr/>
          <p:nvPr/>
        </p:nvSpPr>
        <p:spPr>
          <a:xfrm>
            <a:off x="6729412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9" name="object 729"/>
          <p:cNvSpPr/>
          <p:nvPr/>
        </p:nvSpPr>
        <p:spPr>
          <a:xfrm>
            <a:off x="6755307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0" name="object 730"/>
          <p:cNvSpPr/>
          <p:nvPr/>
        </p:nvSpPr>
        <p:spPr>
          <a:xfrm>
            <a:off x="6781203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1" name="object 731"/>
          <p:cNvSpPr/>
          <p:nvPr/>
        </p:nvSpPr>
        <p:spPr>
          <a:xfrm>
            <a:off x="6807098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2" name="object 732"/>
          <p:cNvSpPr/>
          <p:nvPr/>
        </p:nvSpPr>
        <p:spPr>
          <a:xfrm>
            <a:off x="735698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3" name="object 733"/>
          <p:cNvSpPr/>
          <p:nvPr/>
        </p:nvSpPr>
        <p:spPr>
          <a:xfrm>
            <a:off x="761593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4" name="object 734"/>
          <p:cNvSpPr/>
          <p:nvPr/>
        </p:nvSpPr>
        <p:spPr>
          <a:xfrm>
            <a:off x="787488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5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5" name="object 735"/>
          <p:cNvSpPr/>
          <p:nvPr/>
        </p:nvSpPr>
        <p:spPr>
          <a:xfrm>
            <a:off x="813384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6" name="object 736"/>
          <p:cNvSpPr/>
          <p:nvPr/>
        </p:nvSpPr>
        <p:spPr>
          <a:xfrm>
            <a:off x="839266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7" name="object 737"/>
          <p:cNvSpPr/>
          <p:nvPr/>
        </p:nvSpPr>
        <p:spPr>
          <a:xfrm>
            <a:off x="865162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8" name="object 738"/>
          <p:cNvSpPr/>
          <p:nvPr/>
        </p:nvSpPr>
        <p:spPr>
          <a:xfrm>
            <a:off x="891057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9" name="object 739"/>
          <p:cNvSpPr/>
          <p:nvPr/>
        </p:nvSpPr>
        <p:spPr>
          <a:xfrm>
            <a:off x="916952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0" name="object 740"/>
          <p:cNvSpPr/>
          <p:nvPr/>
        </p:nvSpPr>
        <p:spPr>
          <a:xfrm>
            <a:off x="942847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1" name="object 741"/>
          <p:cNvSpPr/>
          <p:nvPr/>
        </p:nvSpPr>
        <p:spPr>
          <a:xfrm>
            <a:off x="968743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2" name="object 742"/>
          <p:cNvSpPr/>
          <p:nvPr/>
        </p:nvSpPr>
        <p:spPr>
          <a:xfrm>
            <a:off x="994638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3" name="object 743"/>
          <p:cNvSpPr/>
          <p:nvPr/>
        </p:nvSpPr>
        <p:spPr>
          <a:xfrm>
            <a:off x="1020533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4" name="object 744"/>
          <p:cNvSpPr/>
          <p:nvPr/>
        </p:nvSpPr>
        <p:spPr>
          <a:xfrm>
            <a:off x="1046429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5" name="object 745"/>
          <p:cNvSpPr/>
          <p:nvPr/>
        </p:nvSpPr>
        <p:spPr>
          <a:xfrm>
            <a:off x="1072324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6" name="object 746"/>
          <p:cNvSpPr/>
          <p:nvPr/>
        </p:nvSpPr>
        <p:spPr>
          <a:xfrm>
            <a:off x="1098207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7" name="object 747"/>
          <p:cNvSpPr/>
          <p:nvPr/>
        </p:nvSpPr>
        <p:spPr>
          <a:xfrm>
            <a:off x="1124102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8" name="object 748"/>
          <p:cNvSpPr/>
          <p:nvPr/>
        </p:nvSpPr>
        <p:spPr>
          <a:xfrm>
            <a:off x="1149997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9" name="object 749"/>
          <p:cNvSpPr/>
          <p:nvPr/>
        </p:nvSpPr>
        <p:spPr>
          <a:xfrm>
            <a:off x="1175892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0" name="object 750"/>
          <p:cNvSpPr/>
          <p:nvPr/>
        </p:nvSpPr>
        <p:spPr>
          <a:xfrm>
            <a:off x="1201788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1" name="object 751"/>
          <p:cNvSpPr/>
          <p:nvPr/>
        </p:nvSpPr>
        <p:spPr>
          <a:xfrm>
            <a:off x="1227683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2" name="object 752"/>
          <p:cNvSpPr/>
          <p:nvPr/>
        </p:nvSpPr>
        <p:spPr>
          <a:xfrm>
            <a:off x="1253578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3" name="object 753"/>
          <p:cNvSpPr/>
          <p:nvPr/>
        </p:nvSpPr>
        <p:spPr>
          <a:xfrm>
            <a:off x="1279474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4" name="object 754"/>
          <p:cNvSpPr/>
          <p:nvPr/>
        </p:nvSpPr>
        <p:spPr>
          <a:xfrm>
            <a:off x="1305369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5" name="object 755"/>
          <p:cNvSpPr/>
          <p:nvPr/>
        </p:nvSpPr>
        <p:spPr>
          <a:xfrm>
            <a:off x="1331264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6" name="object 756"/>
          <p:cNvSpPr/>
          <p:nvPr/>
        </p:nvSpPr>
        <p:spPr>
          <a:xfrm>
            <a:off x="1357160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7" name="object 757"/>
          <p:cNvSpPr/>
          <p:nvPr/>
        </p:nvSpPr>
        <p:spPr>
          <a:xfrm>
            <a:off x="1383042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8" name="object 758"/>
          <p:cNvSpPr/>
          <p:nvPr/>
        </p:nvSpPr>
        <p:spPr>
          <a:xfrm>
            <a:off x="1408938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9" name="object 759"/>
          <p:cNvSpPr/>
          <p:nvPr/>
        </p:nvSpPr>
        <p:spPr>
          <a:xfrm>
            <a:off x="1434833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0" name="object 760"/>
          <p:cNvSpPr/>
          <p:nvPr/>
        </p:nvSpPr>
        <p:spPr>
          <a:xfrm>
            <a:off x="1460728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1" name="object 761"/>
          <p:cNvSpPr/>
          <p:nvPr/>
        </p:nvSpPr>
        <p:spPr>
          <a:xfrm>
            <a:off x="1486623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2" name="object 762"/>
          <p:cNvSpPr/>
          <p:nvPr/>
        </p:nvSpPr>
        <p:spPr>
          <a:xfrm>
            <a:off x="1512519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3" name="object 763"/>
          <p:cNvSpPr/>
          <p:nvPr/>
        </p:nvSpPr>
        <p:spPr>
          <a:xfrm>
            <a:off x="1538414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4" name="object 764"/>
          <p:cNvSpPr/>
          <p:nvPr/>
        </p:nvSpPr>
        <p:spPr>
          <a:xfrm>
            <a:off x="1564309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5" name="object 765"/>
          <p:cNvSpPr/>
          <p:nvPr/>
        </p:nvSpPr>
        <p:spPr>
          <a:xfrm>
            <a:off x="1590205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6" name="object 766"/>
          <p:cNvSpPr/>
          <p:nvPr/>
        </p:nvSpPr>
        <p:spPr>
          <a:xfrm>
            <a:off x="1616100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7" name="object 767"/>
          <p:cNvSpPr/>
          <p:nvPr/>
        </p:nvSpPr>
        <p:spPr>
          <a:xfrm>
            <a:off x="1641982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8" name="object 768"/>
          <p:cNvSpPr/>
          <p:nvPr/>
        </p:nvSpPr>
        <p:spPr>
          <a:xfrm>
            <a:off x="1667878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9" name="object 769"/>
          <p:cNvSpPr/>
          <p:nvPr/>
        </p:nvSpPr>
        <p:spPr>
          <a:xfrm>
            <a:off x="1693773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0" name="object 770"/>
          <p:cNvSpPr/>
          <p:nvPr/>
        </p:nvSpPr>
        <p:spPr>
          <a:xfrm>
            <a:off x="1719668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1" name="object 771"/>
          <p:cNvSpPr/>
          <p:nvPr/>
        </p:nvSpPr>
        <p:spPr>
          <a:xfrm>
            <a:off x="1745564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2" name="object 772"/>
          <p:cNvSpPr/>
          <p:nvPr/>
        </p:nvSpPr>
        <p:spPr>
          <a:xfrm>
            <a:off x="1771459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3" name="object 773"/>
          <p:cNvSpPr/>
          <p:nvPr/>
        </p:nvSpPr>
        <p:spPr>
          <a:xfrm>
            <a:off x="1797354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4" name="object 774"/>
          <p:cNvSpPr/>
          <p:nvPr/>
        </p:nvSpPr>
        <p:spPr>
          <a:xfrm>
            <a:off x="1823250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5" name="object 775"/>
          <p:cNvSpPr/>
          <p:nvPr/>
        </p:nvSpPr>
        <p:spPr>
          <a:xfrm>
            <a:off x="1849145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6" name="object 776"/>
          <p:cNvSpPr/>
          <p:nvPr/>
        </p:nvSpPr>
        <p:spPr>
          <a:xfrm>
            <a:off x="1875040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7" name="object 777"/>
          <p:cNvSpPr/>
          <p:nvPr/>
        </p:nvSpPr>
        <p:spPr>
          <a:xfrm>
            <a:off x="1900935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55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8" name="object 778"/>
          <p:cNvSpPr/>
          <p:nvPr/>
        </p:nvSpPr>
        <p:spPr>
          <a:xfrm>
            <a:off x="1926818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9" name="object 779"/>
          <p:cNvSpPr/>
          <p:nvPr/>
        </p:nvSpPr>
        <p:spPr>
          <a:xfrm>
            <a:off x="1952713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0" name="object 780"/>
          <p:cNvSpPr/>
          <p:nvPr/>
        </p:nvSpPr>
        <p:spPr>
          <a:xfrm>
            <a:off x="1978609" y="2218042"/>
            <a:ext cx="10795" cy="0"/>
          </a:xfrm>
          <a:custGeom>
            <a:avLst/>
            <a:gdLst/>
            <a:ahLst/>
            <a:cxnLst/>
            <a:rect l="l" t="t" r="r" b="b"/>
            <a:pathLst>
              <a:path w="10794" h="0">
                <a:moveTo>
                  <a:pt x="0" y="0"/>
                </a:moveTo>
                <a:lnTo>
                  <a:pt x="10668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1" name="object 781"/>
          <p:cNvSpPr/>
          <p:nvPr/>
        </p:nvSpPr>
        <p:spPr>
          <a:xfrm>
            <a:off x="2004504" y="2218042"/>
            <a:ext cx="7620" cy="0"/>
          </a:xfrm>
          <a:custGeom>
            <a:avLst/>
            <a:gdLst/>
            <a:ahLst/>
            <a:cxnLst/>
            <a:rect l="l" t="t" r="r" b="b"/>
            <a:pathLst>
              <a:path w="7619" h="0">
                <a:moveTo>
                  <a:pt x="0" y="0"/>
                </a:moveTo>
                <a:lnTo>
                  <a:pt x="7619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2" name="object 782"/>
          <p:cNvSpPr/>
          <p:nvPr/>
        </p:nvSpPr>
        <p:spPr>
          <a:xfrm>
            <a:off x="818705" y="6528523"/>
            <a:ext cx="194970" cy="190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83" name="object 783"/>
          <p:cNvSpPr txBox="1"/>
          <p:nvPr/>
        </p:nvSpPr>
        <p:spPr>
          <a:xfrm>
            <a:off x="805244" y="2123137"/>
            <a:ext cx="6043930" cy="543750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35710">
              <a:lnSpc>
                <a:spcPct val="100000"/>
              </a:lnSpc>
              <a:spcBef>
                <a:spcPts val="95"/>
              </a:spcBef>
            </a:pPr>
            <a:r>
              <a:rPr dirty="0" sz="1200" spc="15" b="1">
                <a:latin typeface="HY헤드라인M"/>
                <a:cs typeface="HY헤드라인M"/>
              </a:rPr>
              <a:t>【 </a:t>
            </a:r>
            <a:r>
              <a:rPr dirty="0" sz="1100" b="1">
                <a:latin typeface="맑은 고딕"/>
                <a:cs typeface="맑은 고딕"/>
              </a:rPr>
              <a:t>권익위 </a:t>
            </a:r>
            <a:r>
              <a:rPr dirty="0" sz="1100" spc="-10" b="1">
                <a:latin typeface="맑은 고딕"/>
                <a:cs typeface="맑은 고딕"/>
              </a:rPr>
              <a:t>「 </a:t>
            </a:r>
            <a:r>
              <a:rPr dirty="0" sz="1100" spc="-25" b="1">
                <a:latin typeface="맑은 고딕"/>
                <a:cs typeface="맑은 고딕"/>
              </a:rPr>
              <a:t>2019년도 </a:t>
            </a:r>
            <a:r>
              <a:rPr dirty="0" sz="1100" spc="-5" b="1">
                <a:latin typeface="맑은 고딕"/>
                <a:cs typeface="맑은 고딕"/>
              </a:rPr>
              <a:t>반부패 청렴정책 추진 지침 </a:t>
            </a:r>
            <a:r>
              <a:rPr dirty="0" sz="1100" b="1">
                <a:latin typeface="맑은 고딕"/>
                <a:cs typeface="맑은 고딕"/>
              </a:rPr>
              <a:t>」</a:t>
            </a:r>
            <a:r>
              <a:rPr dirty="0" sz="1100" spc="-25" b="1">
                <a:latin typeface="맑은 고딕"/>
                <a:cs typeface="맑은 고딕"/>
              </a:rPr>
              <a:t> </a:t>
            </a:r>
            <a:r>
              <a:rPr dirty="0" sz="1200" spc="15" b="1">
                <a:latin typeface="HY헤드라인M"/>
                <a:cs typeface="HY헤드라인M"/>
              </a:rPr>
              <a:t>】</a:t>
            </a:r>
            <a:endParaRPr sz="1200">
              <a:latin typeface="HY헤드라인M"/>
              <a:cs typeface="HY헤드라인M"/>
            </a:endParaRPr>
          </a:p>
          <a:p>
            <a:pPr marL="156845" indent="-144145">
              <a:lnSpc>
                <a:spcPct val="100000"/>
              </a:lnSpc>
              <a:spcBef>
                <a:spcPts val="1155"/>
              </a:spcBef>
              <a:buSzPct val="109090"/>
              <a:buFont typeface=""/>
              <a:buChar char="‣"/>
              <a:tabLst>
                <a:tab pos="157480" algn="l"/>
              </a:tabLst>
            </a:pPr>
            <a:r>
              <a:rPr dirty="0" sz="1100" spc="-55" b="1">
                <a:latin typeface="맑은 고딕"/>
                <a:cs typeface="맑은 고딕"/>
              </a:rPr>
              <a:t>기관별 </a:t>
            </a:r>
            <a:r>
              <a:rPr dirty="0" sz="1100" spc="-70" b="1">
                <a:latin typeface="맑은 고딕"/>
                <a:cs typeface="맑은 고딕"/>
              </a:rPr>
              <a:t>청렴시민감사관 </a:t>
            </a:r>
            <a:r>
              <a:rPr dirty="0" sz="1100" spc="-40" b="1">
                <a:latin typeface="맑은 고딕"/>
                <a:cs typeface="맑은 고딕"/>
              </a:rPr>
              <a:t>제도 운영 </a:t>
            </a:r>
            <a:r>
              <a:rPr dirty="0" sz="1100" spc="-55" b="1">
                <a:latin typeface="맑은 고딕"/>
                <a:cs typeface="맑은 고딕"/>
              </a:rPr>
              <a:t>내실화 </a:t>
            </a:r>
            <a:r>
              <a:rPr dirty="0" sz="1100" spc="-40" b="1">
                <a:latin typeface="맑은 고딕"/>
                <a:cs typeface="맑은 고딕"/>
              </a:rPr>
              <a:t>노력 </a:t>
            </a:r>
            <a:r>
              <a:rPr dirty="0" sz="1100" spc="-65" b="1">
                <a:latin typeface="맑은 고딕"/>
                <a:cs typeface="맑은 고딕"/>
              </a:rPr>
              <a:t>강조(국민 </a:t>
            </a:r>
            <a:r>
              <a:rPr dirty="0" sz="1100" spc="-60" b="1">
                <a:latin typeface="맑은 고딕"/>
                <a:cs typeface="맑은 고딕"/>
              </a:rPr>
              <a:t>눈높이에 </a:t>
            </a:r>
            <a:r>
              <a:rPr dirty="0" sz="1100" spc="-35" b="1">
                <a:latin typeface="맑은 고딕"/>
                <a:cs typeface="맑은 고딕"/>
              </a:rPr>
              <a:t>맞는 </a:t>
            </a:r>
            <a:r>
              <a:rPr dirty="0" sz="1100" spc="-50" b="1">
                <a:latin typeface="맑은 고딕"/>
                <a:cs typeface="맑은 고딕"/>
              </a:rPr>
              <a:t>반부패 </a:t>
            </a:r>
            <a:r>
              <a:rPr dirty="0" sz="1100" spc="-60" b="1">
                <a:latin typeface="맑은 고딕"/>
                <a:cs typeface="맑은 고딕"/>
              </a:rPr>
              <a:t>민관협력</a:t>
            </a:r>
            <a:r>
              <a:rPr dirty="0" sz="1100" spc="-20" b="1">
                <a:latin typeface="맑은 고딕"/>
                <a:cs typeface="맑은 고딕"/>
              </a:rPr>
              <a:t> </a:t>
            </a:r>
            <a:r>
              <a:rPr dirty="0" sz="1100" spc="-55" b="1">
                <a:latin typeface="맑은 고딕"/>
                <a:cs typeface="맑은 고딕"/>
              </a:rPr>
              <a:t>추진)</a:t>
            </a:r>
            <a:endParaRPr sz="1100">
              <a:latin typeface="맑은 고딕"/>
              <a:cs typeface="맑은 고딕"/>
            </a:endParaRPr>
          </a:p>
          <a:p>
            <a:pPr marL="151130" indent="-138430">
              <a:lnSpc>
                <a:spcPct val="100000"/>
              </a:lnSpc>
              <a:spcBef>
                <a:spcPts val="455"/>
              </a:spcBef>
              <a:buFont typeface=""/>
              <a:buChar char="‣"/>
              <a:tabLst>
                <a:tab pos="151765" algn="l"/>
              </a:tabLst>
            </a:pPr>
            <a:r>
              <a:rPr dirty="0" sz="1100" spc="-95" b="1">
                <a:latin typeface="맑은 고딕"/>
                <a:cs typeface="맑은 고딕"/>
              </a:rPr>
              <a:t>부패방지시책평가 </a:t>
            </a:r>
            <a:r>
              <a:rPr dirty="0" sz="1100" b="1">
                <a:latin typeface="맑은 고딕"/>
                <a:cs typeface="맑은 고딕"/>
              </a:rPr>
              <a:t>상 </a:t>
            </a:r>
            <a:r>
              <a:rPr dirty="0" sz="1100" spc="-90" b="1">
                <a:latin typeface="맑은 고딕"/>
                <a:cs typeface="맑은 고딕"/>
              </a:rPr>
              <a:t>청렴시민감사관 </a:t>
            </a:r>
            <a:r>
              <a:rPr dirty="0" sz="1100" spc="-55" b="1">
                <a:latin typeface="맑은 고딕"/>
                <a:cs typeface="맑은 고딕"/>
              </a:rPr>
              <a:t>제도 </a:t>
            </a:r>
            <a:r>
              <a:rPr dirty="0" sz="1100" spc="-70" b="1">
                <a:latin typeface="맑은 고딕"/>
                <a:cs typeface="맑은 고딕"/>
              </a:rPr>
              <a:t>운영에 </a:t>
            </a:r>
            <a:r>
              <a:rPr dirty="0" sz="1100" spc="-55" b="1">
                <a:latin typeface="맑은 고딕"/>
                <a:cs typeface="맑은 고딕"/>
              </a:rPr>
              <a:t>대한 </a:t>
            </a:r>
            <a:r>
              <a:rPr dirty="0" sz="1100" spc="-80" b="1">
                <a:latin typeface="맑은 고딕"/>
                <a:cs typeface="맑은 고딕"/>
              </a:rPr>
              <a:t>정성평가 </a:t>
            </a:r>
            <a:r>
              <a:rPr dirty="0" sz="1100" spc="-65" b="1">
                <a:latin typeface="맑은 고딕"/>
                <a:cs typeface="맑은 고딕"/>
              </a:rPr>
              <a:t>’19년 </a:t>
            </a:r>
            <a:r>
              <a:rPr dirty="0" sz="1100" spc="-50" b="1">
                <a:latin typeface="맑은 고딕"/>
                <a:cs typeface="맑은 고딕"/>
              </a:rPr>
              <a:t>최초</a:t>
            </a:r>
            <a:r>
              <a:rPr dirty="0" sz="1100" spc="-30" b="1">
                <a:latin typeface="맑은 고딕"/>
                <a:cs typeface="맑은 고딕"/>
              </a:rPr>
              <a:t> </a:t>
            </a:r>
            <a:r>
              <a:rPr dirty="0" sz="1100" spc="-55" b="1">
                <a:latin typeface="맑은 고딕"/>
                <a:cs typeface="맑은 고딕"/>
              </a:rPr>
              <a:t>실시</a:t>
            </a:r>
            <a:endParaRPr sz="11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Char char="‣"/>
            </a:pPr>
            <a:endParaRPr sz="1750">
              <a:latin typeface="Times New Roman"/>
              <a:cs typeface="Times New Roman"/>
            </a:endParaRPr>
          </a:p>
          <a:p>
            <a:pPr lvl="1" marL="466090" indent="-276860">
              <a:lnSpc>
                <a:spcPct val="100000"/>
              </a:lnSpc>
              <a:buFont typeface=""/>
              <a:buChar char="❍"/>
              <a:tabLst>
                <a:tab pos="466725" algn="l"/>
              </a:tabLst>
            </a:pPr>
            <a:r>
              <a:rPr dirty="0" sz="1500" spc="-35">
                <a:latin typeface="휴먼옛체"/>
                <a:cs typeface="휴먼옛체"/>
              </a:rPr>
              <a:t>투명한 감사를 </a:t>
            </a:r>
            <a:r>
              <a:rPr dirty="0" sz="1500" spc="-25">
                <a:latin typeface="휴먼옛체"/>
                <a:cs typeface="휴먼옛체"/>
              </a:rPr>
              <a:t>위한 </a:t>
            </a:r>
            <a:r>
              <a:rPr dirty="0" sz="1500" spc="-45" b="1">
                <a:latin typeface="맑은 고딕"/>
                <a:cs typeface="맑은 고딕"/>
              </a:rPr>
              <a:t>청렴옴부즈만의 </a:t>
            </a:r>
            <a:r>
              <a:rPr dirty="0" sz="1500" spc="-30" b="1">
                <a:latin typeface="맑은 고딕"/>
                <a:cs typeface="맑은 고딕"/>
              </a:rPr>
              <a:t>감사 참여</a:t>
            </a:r>
            <a:r>
              <a:rPr dirty="0" sz="1500" spc="-135" b="1">
                <a:latin typeface="맑은 고딕"/>
                <a:cs typeface="맑은 고딕"/>
              </a:rPr>
              <a:t> </a:t>
            </a:r>
            <a:r>
              <a:rPr dirty="0" sz="1500" spc="-35" b="1">
                <a:latin typeface="맑은 고딕"/>
                <a:cs typeface="맑은 고딕"/>
              </a:rPr>
              <a:t>활성화</a:t>
            </a:r>
            <a:endParaRPr sz="1500">
              <a:latin typeface="맑은 고딕"/>
              <a:cs typeface="맑은 고딕"/>
            </a:endParaRPr>
          </a:p>
          <a:p>
            <a:pPr marL="449580" marR="5080" indent="-160020">
              <a:lnSpc>
                <a:spcPct val="133200"/>
              </a:lnSpc>
              <a:spcBef>
                <a:spcPts val="805"/>
              </a:spcBef>
              <a:buFont typeface="Book Antiqua"/>
              <a:buChar char="-"/>
              <a:tabLst>
                <a:tab pos="450215" algn="l"/>
              </a:tabLst>
            </a:pPr>
            <a:r>
              <a:rPr dirty="0" sz="1500" spc="-5">
                <a:latin typeface="휴먼옛체"/>
                <a:cs typeface="휴먼옛체"/>
              </a:rPr>
              <a:t>내부감사 및 외부감사 결과에 </a:t>
            </a:r>
            <a:r>
              <a:rPr dirty="0" sz="1500">
                <a:latin typeface="휴먼옛체"/>
                <a:cs typeface="휴먼옛체"/>
              </a:rPr>
              <a:t>청렴시민감사관</a:t>
            </a:r>
            <a:r>
              <a:rPr dirty="0" sz="1500">
                <a:latin typeface="Tahoma"/>
                <a:cs typeface="Tahoma"/>
              </a:rPr>
              <a:t>·</a:t>
            </a:r>
            <a:r>
              <a:rPr dirty="0" sz="1500">
                <a:latin typeface="휴먼옛체"/>
                <a:cs typeface="휴먼옛체"/>
              </a:rPr>
              <a:t>비상임 </a:t>
            </a:r>
            <a:r>
              <a:rPr dirty="0" sz="1500" spc="0">
                <a:latin typeface="휴먼옛체"/>
                <a:cs typeface="휴먼옛체"/>
              </a:rPr>
              <a:t>감사</a:t>
            </a:r>
            <a:r>
              <a:rPr dirty="0" sz="1500" spc="0">
                <a:latin typeface="Tahoma"/>
                <a:cs typeface="Tahoma"/>
              </a:rPr>
              <a:t>·</a:t>
            </a:r>
            <a:r>
              <a:rPr dirty="0" sz="1500" spc="0">
                <a:latin typeface="휴먼옛체"/>
                <a:cs typeface="휴먼옛체"/>
              </a:rPr>
              <a:t>감사  </a:t>
            </a:r>
            <a:r>
              <a:rPr dirty="0" sz="1500" spc="-5">
                <a:latin typeface="휴먼옛체"/>
                <a:cs typeface="휴먼옛체"/>
              </a:rPr>
              <a:t>담당자의 참여로 투명한 감사</a:t>
            </a:r>
            <a:r>
              <a:rPr dirty="0" sz="1500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진행</a:t>
            </a:r>
            <a:endParaRPr sz="1500">
              <a:latin typeface="휴먼옛체"/>
              <a:cs typeface="휴먼옛체"/>
            </a:endParaRPr>
          </a:p>
          <a:p>
            <a:pPr marL="450850" indent="-158115">
              <a:lnSpc>
                <a:spcPct val="100000"/>
              </a:lnSpc>
              <a:spcBef>
                <a:spcPts val="1400"/>
              </a:spcBef>
              <a:buFont typeface="Book Antiqua"/>
              <a:buChar char="-"/>
              <a:tabLst>
                <a:tab pos="451484" algn="l"/>
              </a:tabLst>
            </a:pPr>
            <a:r>
              <a:rPr dirty="0" sz="1500" spc="-5">
                <a:latin typeface="휴먼옛체"/>
                <a:cs typeface="휴먼옛체"/>
              </a:rPr>
              <a:t>감사</a:t>
            </a:r>
            <a:r>
              <a:rPr dirty="0" sz="1500" spc="150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관련</a:t>
            </a:r>
            <a:r>
              <a:rPr dirty="0" sz="1500" spc="130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수시</a:t>
            </a:r>
            <a:r>
              <a:rPr dirty="0" sz="1500" spc="130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자문을</a:t>
            </a:r>
            <a:r>
              <a:rPr dirty="0" sz="1500" spc="150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통한</a:t>
            </a:r>
            <a:r>
              <a:rPr dirty="0" sz="1500" spc="130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감사</a:t>
            </a:r>
            <a:r>
              <a:rPr dirty="0" sz="1500" spc="130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담당자</a:t>
            </a:r>
            <a:r>
              <a:rPr dirty="0" sz="1500" spc="150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역량</a:t>
            </a:r>
            <a:r>
              <a:rPr dirty="0" sz="1500" spc="130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강화</a:t>
            </a:r>
            <a:r>
              <a:rPr dirty="0" sz="1500" spc="130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등</a:t>
            </a:r>
            <a:endParaRPr sz="1500">
              <a:latin typeface="휴먼옛체"/>
              <a:cs typeface="휴먼옛체"/>
            </a:endParaRPr>
          </a:p>
          <a:p>
            <a:pPr marL="449580" indent="-267970">
              <a:lnSpc>
                <a:spcPct val="100000"/>
              </a:lnSpc>
              <a:spcBef>
                <a:spcPts val="1390"/>
              </a:spcBef>
              <a:buFont typeface=""/>
              <a:buChar char="❍"/>
              <a:tabLst>
                <a:tab pos="450215" algn="l"/>
              </a:tabLst>
            </a:pPr>
            <a:r>
              <a:rPr dirty="0" sz="1500" spc="-60" b="1">
                <a:latin typeface="맑은 고딕"/>
                <a:cs typeface="맑은 고딕"/>
              </a:rPr>
              <a:t>상시적</a:t>
            </a:r>
            <a:r>
              <a:rPr dirty="0" sz="1500" spc="-60">
                <a:latin typeface="옥션고딕 B"/>
                <a:cs typeface="옥션고딕 B"/>
              </a:rPr>
              <a:t>·</a:t>
            </a:r>
            <a:r>
              <a:rPr dirty="0" sz="1500" spc="-60" b="1">
                <a:latin typeface="맑은 고딕"/>
                <a:cs typeface="맑은 고딕"/>
              </a:rPr>
              <a:t>적극적인 </a:t>
            </a:r>
            <a:r>
              <a:rPr dirty="0" sz="1500" spc="-80" b="1">
                <a:latin typeface="맑은 고딕"/>
                <a:cs typeface="맑은 고딕"/>
              </a:rPr>
              <a:t>청렴옴부즈만  </a:t>
            </a:r>
            <a:r>
              <a:rPr dirty="0" sz="1500" spc="-55" b="1">
                <a:latin typeface="맑은 고딕"/>
                <a:cs typeface="맑은 고딕"/>
              </a:rPr>
              <a:t>활동 </a:t>
            </a:r>
            <a:r>
              <a:rPr dirty="0" sz="1500" spc="-65" b="1">
                <a:latin typeface="맑은 고딕"/>
                <a:cs typeface="맑은 고딕"/>
              </a:rPr>
              <a:t>추진이  </a:t>
            </a:r>
            <a:r>
              <a:rPr dirty="0" sz="1500" spc="-70" b="1">
                <a:latin typeface="맑은 고딕"/>
                <a:cs typeface="맑은 고딕"/>
              </a:rPr>
              <a:t>가능한</a:t>
            </a:r>
            <a:r>
              <a:rPr dirty="0" sz="1500" spc="-25" b="1">
                <a:latin typeface="맑은 고딕"/>
                <a:cs typeface="맑은 고딕"/>
              </a:rPr>
              <a:t> </a:t>
            </a:r>
            <a:r>
              <a:rPr dirty="0" sz="1500" spc="-45" b="1">
                <a:latin typeface="맑은 고딕"/>
                <a:cs typeface="맑은 고딕"/>
              </a:rPr>
              <a:t>위원 </a:t>
            </a:r>
            <a:r>
              <a:rPr dirty="0" sz="1500" spc="-55" b="1">
                <a:latin typeface="맑은 고딕"/>
                <a:cs typeface="맑은 고딕"/>
              </a:rPr>
              <a:t>구성 </a:t>
            </a:r>
            <a:r>
              <a:rPr dirty="0" sz="1500" spc="-55">
                <a:latin typeface="휴먼옛체"/>
                <a:cs typeface="휴먼옛체"/>
              </a:rPr>
              <a:t>필요</a:t>
            </a:r>
            <a:endParaRPr sz="1500">
              <a:latin typeface="휴먼옛체"/>
              <a:cs typeface="휴먼옛체"/>
            </a:endParaRPr>
          </a:p>
          <a:p>
            <a:pPr marL="445134" indent="-158750">
              <a:lnSpc>
                <a:spcPct val="100000"/>
              </a:lnSpc>
              <a:spcBef>
                <a:spcPts val="1400"/>
              </a:spcBef>
              <a:buFont typeface="Book Antiqua"/>
              <a:buChar char="-"/>
              <a:tabLst>
                <a:tab pos="445770" algn="l"/>
              </a:tabLst>
            </a:pPr>
            <a:r>
              <a:rPr dirty="0" sz="1500" spc="-5">
                <a:latin typeface="휴먼옛체"/>
                <a:cs typeface="휴먼옛체"/>
              </a:rPr>
              <a:t>각 </a:t>
            </a:r>
            <a:r>
              <a:rPr dirty="0" sz="1500" spc="-30">
                <a:latin typeface="휴먼옛체"/>
                <a:cs typeface="휴먼옛체"/>
              </a:rPr>
              <a:t>부서 </a:t>
            </a:r>
            <a:r>
              <a:rPr dirty="0" sz="1500" spc="-40">
                <a:latin typeface="휴먼옛체"/>
                <a:cs typeface="휴먼옛체"/>
              </a:rPr>
              <a:t>소관업무 청렴옴부즈만 </a:t>
            </a:r>
            <a:r>
              <a:rPr dirty="0" sz="1500" spc="-30">
                <a:latin typeface="휴먼옛체"/>
                <a:cs typeface="휴먼옛체"/>
              </a:rPr>
              <a:t>활동 </a:t>
            </a:r>
            <a:r>
              <a:rPr dirty="0" sz="1500" spc="-40">
                <a:latin typeface="휴먼옛체"/>
                <a:cs typeface="휴먼옛체"/>
              </a:rPr>
              <a:t>활성화</a:t>
            </a:r>
            <a:r>
              <a:rPr dirty="0" sz="1300" spc="-40">
                <a:latin typeface="Book Antiqua"/>
                <a:cs typeface="Book Antiqua"/>
              </a:rPr>
              <a:t>(</a:t>
            </a:r>
            <a:r>
              <a:rPr dirty="0" sz="1300" spc="-40">
                <a:latin typeface="휴먼옛체"/>
                <a:cs typeface="휴먼옛체"/>
              </a:rPr>
              <a:t>마일리지제도 </a:t>
            </a:r>
            <a:r>
              <a:rPr dirty="0" sz="1300" spc="150">
                <a:latin typeface="휴먼옛체"/>
                <a:cs typeface="휴먼옛체"/>
              </a:rPr>
              <a:t> </a:t>
            </a:r>
            <a:r>
              <a:rPr dirty="0" sz="1300" spc="-5">
                <a:latin typeface="휴먼옛체"/>
                <a:cs typeface="휴먼옛체"/>
              </a:rPr>
              <a:t>등 </a:t>
            </a:r>
            <a:r>
              <a:rPr dirty="0" sz="1300" spc="-35">
                <a:latin typeface="휴먼옛체"/>
                <a:cs typeface="휴먼옛체"/>
              </a:rPr>
              <a:t>활용</a:t>
            </a:r>
            <a:r>
              <a:rPr dirty="0" sz="1300" spc="-35">
                <a:latin typeface="Book Antiqua"/>
                <a:cs typeface="Book Antiqua"/>
              </a:rPr>
              <a:t>)</a:t>
            </a:r>
            <a:endParaRPr sz="1300">
              <a:latin typeface="Book Antiqua"/>
              <a:cs typeface="Book Antiqua"/>
            </a:endParaRPr>
          </a:p>
          <a:p>
            <a:pPr marL="450850" indent="-158115">
              <a:lnSpc>
                <a:spcPct val="100000"/>
              </a:lnSpc>
              <a:spcBef>
                <a:spcPts val="1400"/>
              </a:spcBef>
              <a:buFont typeface="Book Antiqua"/>
              <a:buChar char="-"/>
              <a:tabLst>
                <a:tab pos="451484" algn="l"/>
              </a:tabLst>
            </a:pPr>
            <a:r>
              <a:rPr dirty="0" sz="1500" spc="-5">
                <a:latin typeface="휴먼옛체"/>
                <a:cs typeface="휴먼옛체"/>
              </a:rPr>
              <a:t>옴부즈만 위원을 강사로 한 청렴교육</a:t>
            </a:r>
            <a:r>
              <a:rPr dirty="0" sz="1500" spc="140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추진</a:t>
            </a:r>
            <a:endParaRPr sz="1500">
              <a:latin typeface="휴먼옛체"/>
              <a:cs typeface="휴먼옛체"/>
            </a:endParaRPr>
          </a:p>
          <a:p>
            <a:pPr marL="450850" indent="-158115">
              <a:lnSpc>
                <a:spcPct val="100000"/>
              </a:lnSpc>
              <a:spcBef>
                <a:spcPts val="1390"/>
              </a:spcBef>
              <a:buFont typeface="Book Antiqua"/>
              <a:buChar char="-"/>
              <a:tabLst>
                <a:tab pos="451484" algn="l"/>
              </a:tabLst>
            </a:pPr>
            <a:r>
              <a:rPr dirty="0" sz="1500" spc="-85">
                <a:latin typeface="휴먼옛체"/>
                <a:cs typeface="휴먼옛체"/>
              </a:rPr>
              <a:t>운영위원회 </a:t>
            </a:r>
            <a:r>
              <a:rPr dirty="0" sz="1500" spc="-65">
                <a:latin typeface="휴먼옛체"/>
                <a:cs typeface="휴먼옛체"/>
              </a:rPr>
              <a:t>개최</a:t>
            </a:r>
            <a:r>
              <a:rPr dirty="0" sz="1500" spc="-65">
                <a:latin typeface="Book Antiqua"/>
                <a:cs typeface="Book Antiqua"/>
              </a:rPr>
              <a:t>(3</a:t>
            </a:r>
            <a:r>
              <a:rPr dirty="0" sz="1500" spc="-65">
                <a:latin typeface="휴먼옛체"/>
                <a:cs typeface="휴먼옛체"/>
              </a:rPr>
              <a:t>월 </a:t>
            </a:r>
            <a:r>
              <a:rPr dirty="0" sz="1500" spc="-50">
                <a:latin typeface="휴먼옛체"/>
                <a:cs typeface="휴먼옛체"/>
              </a:rPr>
              <a:t>중</a:t>
            </a:r>
            <a:r>
              <a:rPr dirty="0" sz="1500" spc="-50">
                <a:latin typeface="Book Antiqua"/>
                <a:cs typeface="Book Antiqua"/>
              </a:rPr>
              <a:t>)</a:t>
            </a:r>
            <a:r>
              <a:rPr dirty="0" sz="1500" spc="-50">
                <a:latin typeface="휴먼옛체"/>
                <a:cs typeface="휴먼옛체"/>
              </a:rPr>
              <a:t>를 </a:t>
            </a:r>
            <a:r>
              <a:rPr dirty="0" sz="1500" spc="-60">
                <a:latin typeface="휴먼옛체"/>
                <a:cs typeface="휴먼옛체"/>
              </a:rPr>
              <a:t>통해 위원 </a:t>
            </a:r>
            <a:r>
              <a:rPr dirty="0" sz="1500" spc="-55">
                <a:latin typeface="휴먼옛체"/>
                <a:cs typeface="휴먼옛체"/>
              </a:rPr>
              <a:t>임기 </a:t>
            </a:r>
            <a:r>
              <a:rPr dirty="0" sz="1500" spc="-75">
                <a:latin typeface="휴먼옛체"/>
                <a:cs typeface="휴먼옛체"/>
              </a:rPr>
              <a:t>연장</a:t>
            </a:r>
            <a:r>
              <a:rPr dirty="0" sz="1500" spc="-75">
                <a:latin typeface="Book Antiqua"/>
                <a:cs typeface="Book Antiqua"/>
              </a:rPr>
              <a:t>, </a:t>
            </a:r>
            <a:r>
              <a:rPr dirty="0" sz="1500" spc="-55">
                <a:latin typeface="휴먼옛체"/>
                <a:cs typeface="휴먼옛체"/>
              </a:rPr>
              <a:t>신규 </a:t>
            </a:r>
            <a:r>
              <a:rPr dirty="0" sz="1500" spc="-60">
                <a:latin typeface="휴먼옛체"/>
                <a:cs typeface="휴먼옛체"/>
              </a:rPr>
              <a:t>위촉 </a:t>
            </a:r>
            <a:r>
              <a:rPr dirty="0" sz="1500" spc="-5">
                <a:latin typeface="휴먼옛체"/>
                <a:cs typeface="휴먼옛체"/>
              </a:rPr>
              <a:t>등</a:t>
            </a:r>
            <a:r>
              <a:rPr dirty="0" sz="1500" spc="415">
                <a:latin typeface="휴먼옛체"/>
                <a:cs typeface="휴먼옛체"/>
              </a:rPr>
              <a:t> </a:t>
            </a:r>
            <a:r>
              <a:rPr dirty="0" sz="1500" spc="-60">
                <a:latin typeface="휴먼옛체"/>
                <a:cs typeface="휴먼옛체"/>
              </a:rPr>
              <a:t>논의</a:t>
            </a:r>
            <a:endParaRPr sz="1500">
              <a:latin typeface="휴먼옛체"/>
              <a:cs typeface="휴먼옛체"/>
            </a:endParaRPr>
          </a:p>
          <a:p>
            <a:pPr>
              <a:lnSpc>
                <a:spcPct val="100000"/>
              </a:lnSpc>
            </a:pPr>
            <a:endParaRPr sz="1600">
              <a:latin typeface="Times New Roman"/>
              <a:cs typeface="Times New Roman"/>
            </a:endParaRPr>
          </a:p>
          <a:p>
            <a:pPr marL="307975">
              <a:lnSpc>
                <a:spcPct val="100000"/>
              </a:lnSpc>
              <a:spcBef>
                <a:spcPts val="1305"/>
              </a:spcBef>
            </a:pPr>
            <a:r>
              <a:rPr dirty="0" sz="1600" spc="-5">
                <a:latin typeface="HY헤드라인M"/>
                <a:cs typeface="HY헤드라인M"/>
              </a:rPr>
              <a:t>부패방지를</a:t>
            </a:r>
            <a:r>
              <a:rPr dirty="0" sz="1600" spc="260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위한</a:t>
            </a:r>
            <a:r>
              <a:rPr dirty="0" sz="1600" spc="260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제도개선</a:t>
            </a:r>
            <a:r>
              <a:rPr dirty="0" sz="1600" spc="260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과제</a:t>
            </a:r>
            <a:r>
              <a:rPr dirty="0" sz="1600" spc="260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적극</a:t>
            </a:r>
            <a:r>
              <a:rPr dirty="0" sz="1600" spc="260">
                <a:latin typeface="HY헤드라인M"/>
                <a:cs typeface="HY헤드라인M"/>
              </a:rPr>
              <a:t> </a:t>
            </a:r>
            <a:r>
              <a:rPr dirty="0" sz="1600" spc="-5">
                <a:latin typeface="HY헤드라인M"/>
                <a:cs typeface="HY헤드라인M"/>
              </a:rPr>
              <a:t>추진</a:t>
            </a:r>
            <a:endParaRPr sz="1600">
              <a:latin typeface="HY헤드라인M"/>
              <a:cs typeface="HY헤드라인M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250">
              <a:latin typeface="Times New Roman"/>
              <a:cs typeface="Times New Roman"/>
            </a:endParaRPr>
          </a:p>
          <a:p>
            <a:pPr marL="476884" indent="-281940">
              <a:lnSpc>
                <a:spcPct val="100000"/>
              </a:lnSpc>
              <a:buFont typeface=""/>
              <a:buChar char="❍"/>
              <a:tabLst>
                <a:tab pos="477520" algn="l"/>
              </a:tabLst>
            </a:pPr>
            <a:r>
              <a:rPr dirty="0" sz="1500" spc="-10">
                <a:latin typeface="휴먼옛체"/>
                <a:cs typeface="휴먼옛체"/>
              </a:rPr>
              <a:t>갑질</a:t>
            </a:r>
            <a:r>
              <a:rPr dirty="0" sz="1500" spc="105">
                <a:latin typeface="휴먼옛체"/>
                <a:cs typeface="휴먼옛체"/>
              </a:rPr>
              <a:t> </a:t>
            </a:r>
            <a:r>
              <a:rPr dirty="0" sz="1500" spc="-15">
                <a:latin typeface="휴먼옛체"/>
                <a:cs typeface="휴먼옛체"/>
              </a:rPr>
              <a:t>근절</a:t>
            </a:r>
            <a:r>
              <a:rPr dirty="0" sz="1500" spc="-15">
                <a:latin typeface="Book Antiqua"/>
                <a:cs typeface="Book Antiqua"/>
              </a:rPr>
              <a:t>, </a:t>
            </a:r>
            <a:r>
              <a:rPr dirty="0" sz="1500" spc="-10">
                <a:latin typeface="Book Antiqua"/>
                <a:cs typeface="Book Antiqua"/>
              </a:rPr>
              <a:t> </a:t>
            </a:r>
            <a:r>
              <a:rPr dirty="0" sz="1500" spc="-15">
                <a:latin typeface="휴먼옛체"/>
                <a:cs typeface="휴먼옛체"/>
              </a:rPr>
              <a:t>이해충돌</a:t>
            </a:r>
            <a:r>
              <a:rPr dirty="0" sz="1500" spc="105">
                <a:latin typeface="휴먼옛체"/>
                <a:cs typeface="휴먼옛체"/>
              </a:rPr>
              <a:t> </a:t>
            </a:r>
            <a:r>
              <a:rPr dirty="0" sz="1500" spc="-15">
                <a:latin typeface="휴먼옛체"/>
                <a:cs typeface="휴먼옛체"/>
              </a:rPr>
              <a:t>방지를</a:t>
            </a:r>
            <a:r>
              <a:rPr dirty="0" sz="1500" spc="105">
                <a:latin typeface="휴먼옛체"/>
                <a:cs typeface="휴먼옛체"/>
              </a:rPr>
              <a:t> </a:t>
            </a:r>
            <a:r>
              <a:rPr dirty="0" sz="1500" spc="-10">
                <a:latin typeface="휴먼옛체"/>
                <a:cs typeface="휴먼옛체"/>
              </a:rPr>
              <a:t>위한</a:t>
            </a:r>
            <a:r>
              <a:rPr dirty="0" sz="1500" spc="105">
                <a:latin typeface="휴먼옛체"/>
                <a:cs typeface="휴먼옛체"/>
              </a:rPr>
              <a:t> </a:t>
            </a:r>
            <a:r>
              <a:rPr dirty="0" sz="1500" spc="-10">
                <a:latin typeface="휴먼옛체"/>
                <a:cs typeface="휴먼옛체"/>
              </a:rPr>
              <a:t>우리</a:t>
            </a:r>
            <a:r>
              <a:rPr dirty="0" sz="1500" spc="105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원</a:t>
            </a:r>
            <a:r>
              <a:rPr dirty="0" sz="1500" spc="105">
                <a:latin typeface="휴먼옛체"/>
                <a:cs typeface="휴먼옛체"/>
              </a:rPr>
              <a:t> </a:t>
            </a:r>
            <a:r>
              <a:rPr dirty="0" sz="1500" spc="-15">
                <a:latin typeface="휴먼옛체"/>
                <a:cs typeface="휴먼옛체"/>
              </a:rPr>
              <a:t>제규정</a:t>
            </a:r>
            <a:r>
              <a:rPr dirty="0" sz="1500" spc="105">
                <a:latin typeface="휴먼옛체"/>
                <a:cs typeface="휴먼옛체"/>
              </a:rPr>
              <a:t> </a:t>
            </a:r>
            <a:r>
              <a:rPr dirty="0" sz="1500" spc="-5">
                <a:latin typeface="휴먼옛체"/>
                <a:cs typeface="휴먼옛체"/>
              </a:rPr>
              <a:t>및</a:t>
            </a:r>
            <a:r>
              <a:rPr dirty="0" sz="1500" spc="105">
                <a:latin typeface="휴먼옛체"/>
                <a:cs typeface="휴먼옛체"/>
              </a:rPr>
              <a:t> </a:t>
            </a:r>
            <a:r>
              <a:rPr dirty="0" sz="1500" spc="-10">
                <a:latin typeface="휴먼옛체"/>
                <a:cs typeface="휴먼옛체"/>
              </a:rPr>
              <a:t>지침</a:t>
            </a:r>
            <a:r>
              <a:rPr dirty="0" sz="1500" spc="105">
                <a:latin typeface="휴먼옛체"/>
                <a:cs typeface="휴먼옛체"/>
              </a:rPr>
              <a:t> </a:t>
            </a:r>
            <a:r>
              <a:rPr dirty="0" sz="1500" spc="-10">
                <a:latin typeface="휴먼옛체"/>
                <a:cs typeface="휴먼옛체"/>
              </a:rPr>
              <a:t>자문</a:t>
            </a:r>
            <a:endParaRPr sz="1500">
              <a:latin typeface="휴먼옛체"/>
              <a:cs typeface="휴먼옛체"/>
            </a:endParaRPr>
          </a:p>
          <a:p>
            <a:pPr marL="476884" indent="-281940">
              <a:lnSpc>
                <a:spcPct val="100000"/>
              </a:lnSpc>
              <a:spcBef>
                <a:spcPts val="1390"/>
              </a:spcBef>
              <a:buFont typeface=""/>
              <a:buChar char="❍"/>
              <a:tabLst>
                <a:tab pos="477520" algn="l"/>
              </a:tabLst>
            </a:pPr>
            <a:r>
              <a:rPr dirty="0" sz="1500">
                <a:latin typeface="휴먼옛체"/>
                <a:cs typeface="휴먼옛체"/>
              </a:rPr>
              <a:t>내</a:t>
            </a:r>
            <a:r>
              <a:rPr dirty="0" sz="1500">
                <a:latin typeface="Tahoma"/>
                <a:cs typeface="Tahoma"/>
              </a:rPr>
              <a:t>·</a:t>
            </a:r>
            <a:r>
              <a:rPr dirty="0" sz="1500">
                <a:latin typeface="휴먼옛체"/>
                <a:cs typeface="휴먼옛체"/>
              </a:rPr>
              <a:t>외부</a:t>
            </a:r>
            <a:r>
              <a:rPr dirty="0" sz="1500" spc="114">
                <a:latin typeface="휴먼옛체"/>
                <a:cs typeface="휴먼옛체"/>
              </a:rPr>
              <a:t> </a:t>
            </a:r>
            <a:r>
              <a:rPr dirty="0" sz="1500" spc="-15">
                <a:latin typeface="휴먼옛체"/>
                <a:cs typeface="휴먼옛체"/>
              </a:rPr>
              <a:t>감사</a:t>
            </a:r>
            <a:r>
              <a:rPr dirty="0" sz="1500" spc="114">
                <a:latin typeface="휴먼옛체"/>
                <a:cs typeface="휴먼옛체"/>
              </a:rPr>
              <a:t> </a:t>
            </a:r>
            <a:r>
              <a:rPr dirty="0" sz="1500" spc="-15">
                <a:latin typeface="휴먼옛체"/>
                <a:cs typeface="휴먼옛체"/>
              </a:rPr>
              <a:t>진행</a:t>
            </a:r>
            <a:r>
              <a:rPr dirty="0" sz="1500" spc="-15">
                <a:latin typeface="Book Antiqua"/>
                <a:cs typeface="Book Antiqua"/>
              </a:rPr>
              <a:t>,  </a:t>
            </a:r>
            <a:r>
              <a:rPr dirty="0" sz="1500" spc="-15">
                <a:latin typeface="휴먼옛체"/>
                <a:cs typeface="휴먼옛체"/>
              </a:rPr>
              <a:t>권익위</a:t>
            </a:r>
            <a:r>
              <a:rPr dirty="0" sz="1500" spc="100">
                <a:latin typeface="휴먼옛체"/>
                <a:cs typeface="휴먼옛체"/>
              </a:rPr>
              <a:t> </a:t>
            </a:r>
            <a:r>
              <a:rPr dirty="0" sz="1500" spc="-10">
                <a:latin typeface="휴먼옛체"/>
                <a:cs typeface="휴먼옛체"/>
              </a:rPr>
              <a:t>권고</a:t>
            </a:r>
            <a:r>
              <a:rPr dirty="0" sz="1500" spc="100">
                <a:latin typeface="휴먼옛체"/>
                <a:cs typeface="휴먼옛체"/>
              </a:rPr>
              <a:t> </a:t>
            </a:r>
            <a:r>
              <a:rPr dirty="0" sz="1500" spc="-10">
                <a:latin typeface="휴먼옛체"/>
                <a:cs typeface="휴먼옛체"/>
              </a:rPr>
              <a:t>사항</a:t>
            </a:r>
            <a:r>
              <a:rPr dirty="0" sz="1500" spc="100">
                <a:latin typeface="휴먼옛체"/>
                <a:cs typeface="휴먼옛체"/>
              </a:rPr>
              <a:t> </a:t>
            </a:r>
            <a:r>
              <a:rPr dirty="0" sz="1500" spc="-10">
                <a:latin typeface="휴먼옛체"/>
                <a:cs typeface="휴먼옛체"/>
              </a:rPr>
              <a:t>이행</a:t>
            </a:r>
            <a:r>
              <a:rPr dirty="0" sz="1500" spc="100">
                <a:latin typeface="휴먼옛체"/>
                <a:cs typeface="휴먼옛체"/>
              </a:rPr>
              <a:t> </a:t>
            </a:r>
            <a:r>
              <a:rPr dirty="0" sz="1500" spc="-10">
                <a:latin typeface="휴먼옛체"/>
                <a:cs typeface="휴먼옛체"/>
              </a:rPr>
              <a:t>등에</a:t>
            </a:r>
            <a:r>
              <a:rPr dirty="0" sz="1500" spc="100">
                <a:latin typeface="휴먼옛체"/>
                <a:cs typeface="휴먼옛체"/>
              </a:rPr>
              <a:t> </a:t>
            </a:r>
            <a:r>
              <a:rPr dirty="0" sz="1500" spc="-10">
                <a:latin typeface="휴먼옛체"/>
                <a:cs typeface="휴먼옛체"/>
              </a:rPr>
              <a:t>적극</a:t>
            </a:r>
            <a:r>
              <a:rPr dirty="0" sz="1500" spc="100">
                <a:latin typeface="휴먼옛체"/>
                <a:cs typeface="휴먼옛체"/>
              </a:rPr>
              <a:t> </a:t>
            </a:r>
            <a:r>
              <a:rPr dirty="0" sz="1500" spc="-10">
                <a:latin typeface="휴먼옛체"/>
                <a:cs typeface="휴먼옛체"/>
              </a:rPr>
              <a:t>참여</a:t>
            </a:r>
            <a:endParaRPr sz="1500">
              <a:latin typeface="휴먼옛체"/>
              <a:cs typeface="휴먼옛체"/>
            </a:endParaRPr>
          </a:p>
        </p:txBody>
      </p:sp>
      <p:sp>
        <p:nvSpPr>
          <p:cNvPr id="784" name="object 78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155"/>
              </a:lnSpc>
            </a:pPr>
            <a:r>
              <a:rPr dirty="0" spc="-5"/>
              <a:t>- </a:t>
            </a:r>
            <a:r>
              <a:rPr dirty="0" spc="-5"/>
              <a:t>4</a:t>
            </a:r>
            <a:r>
              <a:rPr dirty="0" spc="-70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p30805</dc:creator>
  <dcterms:created xsi:type="dcterms:W3CDTF">2022-08-02T07:37:27Z</dcterms:created>
  <dcterms:modified xsi:type="dcterms:W3CDTF">2022-08-02T07:37:27Z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2019-03-27T00:00:00Z</vt:filetime>
  </property>
  <property fmtid="{D5CDD505-2E9C-101B-9397-08002B2CF9AE}" pid="3" name="Creator">
    <vt:lpwstr>Hancom PDF 1.3.0.428</vt:lpwstr>
  </property>
  <property fmtid="{D5CDD505-2E9C-101B-9397-08002B2CF9AE}" pid="4" name="LastSaved">
    <vt:filetime>2022-08-02T00:00:00Z</vt:filetime>
  </property>
</Properties>
</file>